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50"/>
  </p:notesMasterIdLst>
  <p:handoutMasterIdLst>
    <p:handoutMasterId r:id="rId51"/>
  </p:handoutMasterIdLst>
  <p:sldIdLst>
    <p:sldId id="256" r:id="rId6"/>
    <p:sldId id="257" r:id="rId7"/>
    <p:sldId id="258" r:id="rId8"/>
    <p:sldId id="295" r:id="rId9"/>
    <p:sldId id="287" r:id="rId10"/>
    <p:sldId id="288" r:id="rId11"/>
    <p:sldId id="259" r:id="rId12"/>
    <p:sldId id="260" r:id="rId13"/>
    <p:sldId id="261" r:id="rId14"/>
    <p:sldId id="262" r:id="rId15"/>
    <p:sldId id="263" r:id="rId16"/>
    <p:sldId id="291" r:id="rId17"/>
    <p:sldId id="265" r:id="rId18"/>
    <p:sldId id="300" r:id="rId19"/>
    <p:sldId id="264" r:id="rId20"/>
    <p:sldId id="266" r:id="rId21"/>
    <p:sldId id="267" r:id="rId22"/>
    <p:sldId id="268" r:id="rId23"/>
    <p:sldId id="297" r:id="rId24"/>
    <p:sldId id="304" r:id="rId25"/>
    <p:sldId id="306" r:id="rId26"/>
    <p:sldId id="269" r:id="rId27"/>
    <p:sldId id="270" r:id="rId28"/>
    <p:sldId id="271" r:id="rId29"/>
    <p:sldId id="272" r:id="rId30"/>
    <p:sldId id="292" r:id="rId31"/>
    <p:sldId id="302" r:id="rId32"/>
    <p:sldId id="282" r:id="rId33"/>
    <p:sldId id="293" r:id="rId34"/>
    <p:sldId id="294" r:id="rId35"/>
    <p:sldId id="285" r:id="rId36"/>
    <p:sldId id="286" r:id="rId37"/>
    <p:sldId id="298" r:id="rId38"/>
    <p:sldId id="273" r:id="rId39"/>
    <p:sldId id="274" r:id="rId40"/>
    <p:sldId id="275" r:id="rId41"/>
    <p:sldId id="276" r:id="rId42"/>
    <p:sldId id="277" r:id="rId43"/>
    <p:sldId id="290" r:id="rId44"/>
    <p:sldId id="278" r:id="rId45"/>
    <p:sldId id="296" r:id="rId46"/>
    <p:sldId id="279" r:id="rId47"/>
    <p:sldId id="308" r:id="rId48"/>
    <p:sldId id="281" r:id="rId49"/>
  </p:sldIdLst>
  <p:sldSz cx="9144000" cy="6858000" type="screen4x3"/>
  <p:notesSz cx="6794500" cy="99314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8">
          <p15:clr>
            <a:srgbClr val="A4A3A4"/>
          </p15:clr>
        </p15:guide>
        <p15:guide id="2" pos="214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F1DFA1-B835-F79D-86DE-E4AFC438FEAC}" name="Rebecca Carroll" initials="RC" userId="S::hmw844@qmul.ac.uk::e6cc95b1-c2e9-4124-87cb-85cea7b98845" providerId="AD"/>
  <p188:author id="{CF164AC0-BCC7-8E63-9DF2-7E89C494F87C}" name="Amy Schou" initials="AS" userId="S::ygw025@qmul.ac.uk::89a0340d-c85b-4cbe-b043-cf6ef8ca5c1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GCP" initials="G" lastIdx="5" clrIdx="0">
    <p:extLst>
      <p:ext uri="{19B8F6BF-5375-455C-9EA6-DF929625EA0E}">
        <p15:presenceInfo xmlns:p15="http://schemas.microsoft.com/office/powerpoint/2012/main" userId="GCP" providerId="None"/>
      </p:ext>
    </p:extLst>
  </p:cmAuthor>
  <p:cmAuthor id="2" name="Marie-Claire Good" initials="MG" lastIdx="1" clrIdx="1">
    <p:extLst>
      <p:ext uri="{19B8F6BF-5375-455C-9EA6-DF929625EA0E}">
        <p15:presenceInfo xmlns:p15="http://schemas.microsoft.com/office/powerpoint/2012/main" userId="S::hiw283@qmul.ac.uk::37f7be33-5a4e-4ee2-abb5-96ad9e76fbd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80" autoAdjust="0"/>
    <p:restoredTop sz="86397" autoAdjust="0"/>
  </p:normalViewPr>
  <p:slideViewPr>
    <p:cSldViewPr>
      <p:cViewPr varScale="1">
        <p:scale>
          <a:sx n="82" d="100"/>
          <a:sy n="82" d="100"/>
        </p:scale>
        <p:origin x="1517" y="72"/>
      </p:cViewPr>
      <p:guideLst>
        <p:guide orient="horz" pos="2160"/>
        <p:guide pos="2880"/>
      </p:guideLst>
    </p:cSldViewPr>
  </p:slideViewPr>
  <p:outlineViewPr>
    <p:cViewPr>
      <p:scale>
        <a:sx n="33" d="100"/>
        <a:sy n="33" d="100"/>
      </p:scale>
      <p:origin x="0" y="21996"/>
    </p:cViewPr>
  </p:outlineViewPr>
  <p:notesTextViewPr>
    <p:cViewPr>
      <p:scale>
        <a:sx n="100" d="100"/>
        <a:sy n="100" d="100"/>
      </p:scale>
      <p:origin x="0" y="0"/>
    </p:cViewPr>
  </p:notesTextViewPr>
  <p:sorterViewPr>
    <p:cViewPr>
      <p:scale>
        <a:sx n="100" d="100"/>
        <a:sy n="100" d="100"/>
      </p:scale>
      <p:origin x="0" y="3906"/>
    </p:cViewPr>
  </p:sorterViewPr>
  <p:notesViewPr>
    <p:cSldViewPr>
      <p:cViewPr varScale="1">
        <p:scale>
          <a:sx n="69" d="100"/>
          <a:sy n="69" d="100"/>
        </p:scale>
        <p:origin x="-2790" y="-108"/>
      </p:cViewPr>
      <p:guideLst>
        <p:guide orient="horz" pos="3128"/>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notesMaster" Target="notesMasters/notesMaster1.xml"/><Relationship Id="rId55"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8" Type="http://schemas.microsoft.com/office/2018/10/relationships/authors" Target="authors.xml"/><Relationship Id="rId5" Type="http://schemas.openxmlformats.org/officeDocument/2006/relationships/slideMaster" Target="slideMasters/slideMaster1.xml"/><Relationship Id="rId19" Type="http://schemas.openxmlformats.org/officeDocument/2006/relationships/slide" Target="slides/slide14.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handoutMaster" Target="handoutMasters/handoutMaster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microsoft.com/office/2016/11/relationships/changesInfo" Target="changesInfos/changesInfo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commentAuthors" Target="commen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ebecca Carroll" userId="e6cc95b1-c2e9-4124-87cb-85cea7b98845" providerId="ADAL" clId="{BCCF0B8B-9F47-49FA-A8CF-7B387A171119}"/>
    <pc:docChg chg="undo custSel modSld modMainMaster">
      <pc:chgData name="Rebecca Carroll" userId="e6cc95b1-c2e9-4124-87cb-85cea7b98845" providerId="ADAL" clId="{BCCF0B8B-9F47-49FA-A8CF-7B387A171119}" dt="2026-04-23T17:09:00.018" v="109" actId="20577"/>
      <pc:docMkLst>
        <pc:docMk/>
      </pc:docMkLst>
      <pc:sldChg chg="modSp mod">
        <pc:chgData name="Rebecca Carroll" userId="e6cc95b1-c2e9-4124-87cb-85cea7b98845" providerId="ADAL" clId="{BCCF0B8B-9F47-49FA-A8CF-7B387A171119}" dt="2026-04-23T17:09:00.018" v="109" actId="20577"/>
        <pc:sldMkLst>
          <pc:docMk/>
          <pc:sldMk cId="0" sldId="256"/>
        </pc:sldMkLst>
        <pc:spChg chg="mod">
          <ac:chgData name="Rebecca Carroll" userId="e6cc95b1-c2e9-4124-87cb-85cea7b98845" providerId="ADAL" clId="{BCCF0B8B-9F47-49FA-A8CF-7B387A171119}" dt="2026-04-23T17:09:00.018" v="109" actId="20577"/>
          <ac:spMkLst>
            <pc:docMk/>
            <pc:sldMk cId="0" sldId="256"/>
            <ac:spMk id="2" creationId="{BB93F9BD-1152-4FC6-9E7B-7FB3AA865C2D}"/>
          </ac:spMkLst>
        </pc:spChg>
      </pc:sldChg>
      <pc:sldChg chg="delSp modSp mod">
        <pc:chgData name="Rebecca Carroll" userId="e6cc95b1-c2e9-4124-87cb-85cea7b98845" providerId="ADAL" clId="{BCCF0B8B-9F47-49FA-A8CF-7B387A171119}" dt="2026-04-23T17:05:38.293" v="53" actId="478"/>
        <pc:sldMkLst>
          <pc:docMk/>
          <pc:sldMk cId="0" sldId="257"/>
        </pc:sldMkLst>
        <pc:spChg chg="del mod">
          <ac:chgData name="Rebecca Carroll" userId="e6cc95b1-c2e9-4124-87cb-85cea7b98845" providerId="ADAL" clId="{BCCF0B8B-9F47-49FA-A8CF-7B387A171119}" dt="2026-04-23T17:05:38.293" v="53" actId="478"/>
          <ac:spMkLst>
            <pc:docMk/>
            <pc:sldMk cId="0" sldId="257"/>
            <ac:spMk id="8" creationId="{F8EFD965-487B-4DEE-A4DC-667C155D99B7}"/>
          </ac:spMkLst>
        </pc:spChg>
      </pc:sldChg>
      <pc:sldChg chg="delSp mod">
        <pc:chgData name="Rebecca Carroll" userId="e6cc95b1-c2e9-4124-87cb-85cea7b98845" providerId="ADAL" clId="{BCCF0B8B-9F47-49FA-A8CF-7B387A171119}" dt="2026-04-23T17:05:41.807" v="54" actId="478"/>
        <pc:sldMkLst>
          <pc:docMk/>
          <pc:sldMk cId="0" sldId="258"/>
        </pc:sldMkLst>
        <pc:spChg chg="del">
          <ac:chgData name="Rebecca Carroll" userId="e6cc95b1-c2e9-4124-87cb-85cea7b98845" providerId="ADAL" clId="{BCCF0B8B-9F47-49FA-A8CF-7B387A171119}" dt="2026-04-23T17:05:41.807" v="54" actId="478"/>
          <ac:spMkLst>
            <pc:docMk/>
            <pc:sldMk cId="0" sldId="258"/>
            <ac:spMk id="6" creationId="{0A4DCF20-835F-4CF7-91C7-3F219A1B130B}"/>
          </ac:spMkLst>
        </pc:spChg>
      </pc:sldChg>
      <pc:sldChg chg="delSp mod">
        <pc:chgData name="Rebecca Carroll" userId="e6cc95b1-c2e9-4124-87cb-85cea7b98845" providerId="ADAL" clId="{BCCF0B8B-9F47-49FA-A8CF-7B387A171119}" dt="2026-04-23T17:06:11.117" v="60" actId="478"/>
        <pc:sldMkLst>
          <pc:docMk/>
          <pc:sldMk cId="0" sldId="259"/>
        </pc:sldMkLst>
        <pc:spChg chg="del">
          <ac:chgData name="Rebecca Carroll" userId="e6cc95b1-c2e9-4124-87cb-85cea7b98845" providerId="ADAL" clId="{BCCF0B8B-9F47-49FA-A8CF-7B387A171119}" dt="2026-04-23T17:06:11.117" v="60" actId="478"/>
          <ac:spMkLst>
            <pc:docMk/>
            <pc:sldMk cId="0" sldId="259"/>
            <ac:spMk id="7" creationId="{6D1D98B6-719D-435C-B518-C255D406A3E4}"/>
          </ac:spMkLst>
        </pc:spChg>
      </pc:sldChg>
      <pc:sldChg chg="delSp mod">
        <pc:chgData name="Rebecca Carroll" userId="e6cc95b1-c2e9-4124-87cb-85cea7b98845" providerId="ADAL" clId="{BCCF0B8B-9F47-49FA-A8CF-7B387A171119}" dt="2026-04-23T17:06:14.708" v="61" actId="478"/>
        <pc:sldMkLst>
          <pc:docMk/>
          <pc:sldMk cId="0" sldId="260"/>
        </pc:sldMkLst>
        <pc:spChg chg="del">
          <ac:chgData name="Rebecca Carroll" userId="e6cc95b1-c2e9-4124-87cb-85cea7b98845" providerId="ADAL" clId="{BCCF0B8B-9F47-49FA-A8CF-7B387A171119}" dt="2026-04-23T17:06:14.708" v="61" actId="478"/>
          <ac:spMkLst>
            <pc:docMk/>
            <pc:sldMk cId="0" sldId="260"/>
            <ac:spMk id="12" creationId="{7AB2A0DD-35AF-46E5-B072-2D285E38788C}"/>
          </ac:spMkLst>
        </pc:spChg>
      </pc:sldChg>
      <pc:sldChg chg="delSp mod">
        <pc:chgData name="Rebecca Carroll" userId="e6cc95b1-c2e9-4124-87cb-85cea7b98845" providerId="ADAL" clId="{BCCF0B8B-9F47-49FA-A8CF-7B387A171119}" dt="2026-04-23T17:06:17.638" v="62" actId="478"/>
        <pc:sldMkLst>
          <pc:docMk/>
          <pc:sldMk cId="0" sldId="261"/>
        </pc:sldMkLst>
        <pc:spChg chg="del">
          <ac:chgData name="Rebecca Carroll" userId="e6cc95b1-c2e9-4124-87cb-85cea7b98845" providerId="ADAL" clId="{BCCF0B8B-9F47-49FA-A8CF-7B387A171119}" dt="2026-04-23T17:06:17.638" v="62" actId="478"/>
          <ac:spMkLst>
            <pc:docMk/>
            <pc:sldMk cId="0" sldId="261"/>
            <ac:spMk id="12" creationId="{39EFEA8D-D5B6-4CAC-906C-8D880A350AC9}"/>
          </ac:spMkLst>
        </pc:spChg>
      </pc:sldChg>
      <pc:sldChg chg="delSp mod">
        <pc:chgData name="Rebecca Carroll" userId="e6cc95b1-c2e9-4124-87cb-85cea7b98845" providerId="ADAL" clId="{BCCF0B8B-9F47-49FA-A8CF-7B387A171119}" dt="2026-04-23T17:06:20.821" v="63" actId="478"/>
        <pc:sldMkLst>
          <pc:docMk/>
          <pc:sldMk cId="0" sldId="262"/>
        </pc:sldMkLst>
        <pc:spChg chg="del">
          <ac:chgData name="Rebecca Carroll" userId="e6cc95b1-c2e9-4124-87cb-85cea7b98845" providerId="ADAL" clId="{BCCF0B8B-9F47-49FA-A8CF-7B387A171119}" dt="2026-04-23T17:06:20.821" v="63" actId="478"/>
          <ac:spMkLst>
            <pc:docMk/>
            <pc:sldMk cId="0" sldId="262"/>
            <ac:spMk id="13" creationId="{ABD21486-2539-467A-82FD-797770E59243}"/>
          </ac:spMkLst>
        </pc:spChg>
      </pc:sldChg>
      <pc:sldChg chg="delSp mod">
        <pc:chgData name="Rebecca Carroll" userId="e6cc95b1-c2e9-4124-87cb-85cea7b98845" providerId="ADAL" clId="{BCCF0B8B-9F47-49FA-A8CF-7B387A171119}" dt="2026-04-23T17:06:24.284" v="64" actId="478"/>
        <pc:sldMkLst>
          <pc:docMk/>
          <pc:sldMk cId="0" sldId="263"/>
        </pc:sldMkLst>
        <pc:spChg chg="del">
          <ac:chgData name="Rebecca Carroll" userId="e6cc95b1-c2e9-4124-87cb-85cea7b98845" providerId="ADAL" clId="{BCCF0B8B-9F47-49FA-A8CF-7B387A171119}" dt="2026-04-23T17:06:24.284" v="64" actId="478"/>
          <ac:spMkLst>
            <pc:docMk/>
            <pc:sldMk cId="0" sldId="263"/>
            <ac:spMk id="12" creationId="{FE776894-80B1-4E1A-8C63-537AD99CB319}"/>
          </ac:spMkLst>
        </pc:spChg>
      </pc:sldChg>
      <pc:sldChg chg="delSp modSp mod">
        <pc:chgData name="Rebecca Carroll" userId="e6cc95b1-c2e9-4124-87cb-85cea7b98845" providerId="ADAL" clId="{BCCF0B8B-9F47-49FA-A8CF-7B387A171119}" dt="2026-04-23T17:06:48.573" v="72" actId="478"/>
        <pc:sldMkLst>
          <pc:docMk/>
          <pc:sldMk cId="0" sldId="264"/>
        </pc:sldMkLst>
        <pc:spChg chg="del mod">
          <ac:chgData name="Rebecca Carroll" userId="e6cc95b1-c2e9-4124-87cb-85cea7b98845" providerId="ADAL" clId="{BCCF0B8B-9F47-49FA-A8CF-7B387A171119}" dt="2026-04-23T17:06:48.573" v="72" actId="478"/>
          <ac:spMkLst>
            <pc:docMk/>
            <pc:sldMk cId="0" sldId="264"/>
            <ac:spMk id="12" creationId="{71C8E410-1BD2-4091-A5F4-436B2291C7BF}"/>
          </ac:spMkLst>
        </pc:spChg>
        <pc:cxnChg chg="del">
          <ac:chgData name="Rebecca Carroll" userId="e6cc95b1-c2e9-4124-87cb-85cea7b98845" providerId="ADAL" clId="{BCCF0B8B-9F47-49FA-A8CF-7B387A171119}" dt="2026-04-23T17:06:45.077" v="70" actId="478"/>
          <ac:cxnSpMkLst>
            <pc:docMk/>
            <pc:sldMk cId="0" sldId="264"/>
            <ac:cxnSpMk id="8" creationId="{2AEADBE2-847F-47AD-9D1B-39CCAE9E950C}"/>
          </ac:cxnSpMkLst>
        </pc:cxnChg>
      </pc:sldChg>
      <pc:sldChg chg="delSp mod">
        <pc:chgData name="Rebecca Carroll" userId="e6cc95b1-c2e9-4124-87cb-85cea7b98845" providerId="ADAL" clId="{BCCF0B8B-9F47-49FA-A8CF-7B387A171119}" dt="2026-04-23T17:06:38.269" v="68" actId="478"/>
        <pc:sldMkLst>
          <pc:docMk/>
          <pc:sldMk cId="0" sldId="265"/>
        </pc:sldMkLst>
        <pc:spChg chg="del">
          <ac:chgData name="Rebecca Carroll" userId="e6cc95b1-c2e9-4124-87cb-85cea7b98845" providerId="ADAL" clId="{BCCF0B8B-9F47-49FA-A8CF-7B387A171119}" dt="2026-04-23T17:06:38.269" v="68" actId="478"/>
          <ac:spMkLst>
            <pc:docMk/>
            <pc:sldMk cId="0" sldId="265"/>
            <ac:spMk id="12" creationId="{EA62C87C-A335-4E82-A4D7-806993A36EBF}"/>
          </ac:spMkLst>
        </pc:spChg>
      </pc:sldChg>
      <pc:sldChg chg="delSp mod">
        <pc:chgData name="Rebecca Carroll" userId="e6cc95b1-c2e9-4124-87cb-85cea7b98845" providerId="ADAL" clId="{BCCF0B8B-9F47-49FA-A8CF-7B387A171119}" dt="2026-04-23T17:06:54.341" v="73" actId="478"/>
        <pc:sldMkLst>
          <pc:docMk/>
          <pc:sldMk cId="0" sldId="266"/>
        </pc:sldMkLst>
        <pc:spChg chg="del">
          <ac:chgData name="Rebecca Carroll" userId="e6cc95b1-c2e9-4124-87cb-85cea7b98845" providerId="ADAL" clId="{BCCF0B8B-9F47-49FA-A8CF-7B387A171119}" dt="2026-04-23T17:06:54.341" v="73" actId="478"/>
          <ac:spMkLst>
            <pc:docMk/>
            <pc:sldMk cId="0" sldId="266"/>
            <ac:spMk id="12" creationId="{D09DCE14-189B-4A53-931B-AC9AFDB4ED1F}"/>
          </ac:spMkLst>
        </pc:spChg>
      </pc:sldChg>
      <pc:sldChg chg="delSp mod">
        <pc:chgData name="Rebecca Carroll" userId="e6cc95b1-c2e9-4124-87cb-85cea7b98845" providerId="ADAL" clId="{BCCF0B8B-9F47-49FA-A8CF-7B387A171119}" dt="2026-04-23T17:06:57.596" v="74" actId="478"/>
        <pc:sldMkLst>
          <pc:docMk/>
          <pc:sldMk cId="0" sldId="267"/>
        </pc:sldMkLst>
        <pc:spChg chg="del">
          <ac:chgData name="Rebecca Carroll" userId="e6cc95b1-c2e9-4124-87cb-85cea7b98845" providerId="ADAL" clId="{BCCF0B8B-9F47-49FA-A8CF-7B387A171119}" dt="2026-04-23T17:06:57.596" v="74" actId="478"/>
          <ac:spMkLst>
            <pc:docMk/>
            <pc:sldMk cId="0" sldId="267"/>
            <ac:spMk id="12" creationId="{86AA1616-BDB5-4620-A32F-ABF640AFF3E6}"/>
          </ac:spMkLst>
        </pc:spChg>
      </pc:sldChg>
      <pc:sldChg chg="delSp mod">
        <pc:chgData name="Rebecca Carroll" userId="e6cc95b1-c2e9-4124-87cb-85cea7b98845" providerId="ADAL" clId="{BCCF0B8B-9F47-49FA-A8CF-7B387A171119}" dt="2026-04-23T17:07:00.491" v="75" actId="478"/>
        <pc:sldMkLst>
          <pc:docMk/>
          <pc:sldMk cId="0" sldId="268"/>
        </pc:sldMkLst>
        <pc:spChg chg="del">
          <ac:chgData name="Rebecca Carroll" userId="e6cc95b1-c2e9-4124-87cb-85cea7b98845" providerId="ADAL" clId="{BCCF0B8B-9F47-49FA-A8CF-7B387A171119}" dt="2026-04-23T17:07:00.491" v="75" actId="478"/>
          <ac:spMkLst>
            <pc:docMk/>
            <pc:sldMk cId="0" sldId="268"/>
            <ac:spMk id="12" creationId="{DB099F6A-27A3-49FC-B307-9CA85F6F5866}"/>
          </ac:spMkLst>
        </pc:spChg>
      </pc:sldChg>
      <pc:sldChg chg="delSp mod">
        <pc:chgData name="Rebecca Carroll" userId="e6cc95b1-c2e9-4124-87cb-85cea7b98845" providerId="ADAL" clId="{BCCF0B8B-9F47-49FA-A8CF-7B387A171119}" dt="2026-04-23T17:07:12.996" v="79" actId="478"/>
        <pc:sldMkLst>
          <pc:docMk/>
          <pc:sldMk cId="0" sldId="269"/>
        </pc:sldMkLst>
        <pc:spChg chg="del">
          <ac:chgData name="Rebecca Carroll" userId="e6cc95b1-c2e9-4124-87cb-85cea7b98845" providerId="ADAL" clId="{BCCF0B8B-9F47-49FA-A8CF-7B387A171119}" dt="2026-04-23T17:07:12.996" v="79" actId="478"/>
          <ac:spMkLst>
            <pc:docMk/>
            <pc:sldMk cId="0" sldId="269"/>
            <ac:spMk id="12" creationId="{AAF571D7-08A1-4507-B11E-9068600749AF}"/>
          </ac:spMkLst>
        </pc:spChg>
      </pc:sldChg>
      <pc:sldChg chg="delSp mod">
        <pc:chgData name="Rebecca Carroll" userId="e6cc95b1-c2e9-4124-87cb-85cea7b98845" providerId="ADAL" clId="{BCCF0B8B-9F47-49FA-A8CF-7B387A171119}" dt="2026-04-23T17:07:16.636" v="80" actId="478"/>
        <pc:sldMkLst>
          <pc:docMk/>
          <pc:sldMk cId="0" sldId="270"/>
        </pc:sldMkLst>
        <pc:spChg chg="del">
          <ac:chgData name="Rebecca Carroll" userId="e6cc95b1-c2e9-4124-87cb-85cea7b98845" providerId="ADAL" clId="{BCCF0B8B-9F47-49FA-A8CF-7B387A171119}" dt="2026-04-23T17:07:16.636" v="80" actId="478"/>
          <ac:spMkLst>
            <pc:docMk/>
            <pc:sldMk cId="0" sldId="270"/>
            <ac:spMk id="12" creationId="{BF21894C-0FC0-4A27-9741-A9FB7413245F}"/>
          </ac:spMkLst>
        </pc:spChg>
      </pc:sldChg>
      <pc:sldChg chg="delSp mod">
        <pc:chgData name="Rebecca Carroll" userId="e6cc95b1-c2e9-4124-87cb-85cea7b98845" providerId="ADAL" clId="{BCCF0B8B-9F47-49FA-A8CF-7B387A171119}" dt="2026-04-23T17:07:19.348" v="81" actId="478"/>
        <pc:sldMkLst>
          <pc:docMk/>
          <pc:sldMk cId="0" sldId="271"/>
        </pc:sldMkLst>
        <pc:spChg chg="del">
          <ac:chgData name="Rebecca Carroll" userId="e6cc95b1-c2e9-4124-87cb-85cea7b98845" providerId="ADAL" clId="{BCCF0B8B-9F47-49FA-A8CF-7B387A171119}" dt="2026-04-23T17:07:19.348" v="81" actId="478"/>
          <ac:spMkLst>
            <pc:docMk/>
            <pc:sldMk cId="0" sldId="271"/>
            <ac:spMk id="12" creationId="{67E432F7-5CD4-484E-A2BE-B9E8FBF7FE78}"/>
          </ac:spMkLst>
        </pc:spChg>
      </pc:sldChg>
      <pc:sldChg chg="delSp mod">
        <pc:chgData name="Rebecca Carroll" userId="e6cc95b1-c2e9-4124-87cb-85cea7b98845" providerId="ADAL" clId="{BCCF0B8B-9F47-49FA-A8CF-7B387A171119}" dt="2026-04-23T17:07:24.996" v="82" actId="478"/>
        <pc:sldMkLst>
          <pc:docMk/>
          <pc:sldMk cId="0" sldId="272"/>
        </pc:sldMkLst>
        <pc:spChg chg="del">
          <ac:chgData name="Rebecca Carroll" userId="e6cc95b1-c2e9-4124-87cb-85cea7b98845" providerId="ADAL" clId="{BCCF0B8B-9F47-49FA-A8CF-7B387A171119}" dt="2026-04-23T17:07:24.996" v="82" actId="478"/>
          <ac:spMkLst>
            <pc:docMk/>
            <pc:sldMk cId="0" sldId="272"/>
            <ac:spMk id="12" creationId="{9EAF2863-7B08-48CF-8E17-2BBED40AF64E}"/>
          </ac:spMkLst>
        </pc:spChg>
      </pc:sldChg>
      <pc:sldChg chg="delSp mod">
        <pc:chgData name="Rebecca Carroll" userId="e6cc95b1-c2e9-4124-87cb-85cea7b98845" providerId="ADAL" clId="{BCCF0B8B-9F47-49FA-A8CF-7B387A171119}" dt="2026-04-23T17:08:14.307" v="91" actId="478"/>
        <pc:sldMkLst>
          <pc:docMk/>
          <pc:sldMk cId="0" sldId="273"/>
        </pc:sldMkLst>
        <pc:spChg chg="del">
          <ac:chgData name="Rebecca Carroll" userId="e6cc95b1-c2e9-4124-87cb-85cea7b98845" providerId="ADAL" clId="{BCCF0B8B-9F47-49FA-A8CF-7B387A171119}" dt="2026-04-23T17:08:14.307" v="91" actId="478"/>
          <ac:spMkLst>
            <pc:docMk/>
            <pc:sldMk cId="0" sldId="273"/>
            <ac:spMk id="12" creationId="{BA4A2CA5-E1FA-4EE1-A18B-3FBF40B7332D}"/>
          </ac:spMkLst>
        </pc:spChg>
      </pc:sldChg>
      <pc:sldChg chg="delSp mod">
        <pc:chgData name="Rebecca Carroll" userId="e6cc95b1-c2e9-4124-87cb-85cea7b98845" providerId="ADAL" clId="{BCCF0B8B-9F47-49FA-A8CF-7B387A171119}" dt="2026-04-23T17:08:15.940" v="92" actId="478"/>
        <pc:sldMkLst>
          <pc:docMk/>
          <pc:sldMk cId="0" sldId="274"/>
        </pc:sldMkLst>
        <pc:spChg chg="del">
          <ac:chgData name="Rebecca Carroll" userId="e6cc95b1-c2e9-4124-87cb-85cea7b98845" providerId="ADAL" clId="{BCCF0B8B-9F47-49FA-A8CF-7B387A171119}" dt="2026-04-23T17:08:15.940" v="92" actId="478"/>
          <ac:spMkLst>
            <pc:docMk/>
            <pc:sldMk cId="0" sldId="274"/>
            <ac:spMk id="12" creationId="{56995052-C242-4022-BEF0-B32DB4EE646D}"/>
          </ac:spMkLst>
        </pc:spChg>
      </pc:sldChg>
      <pc:sldChg chg="delSp mod">
        <pc:chgData name="Rebecca Carroll" userId="e6cc95b1-c2e9-4124-87cb-85cea7b98845" providerId="ADAL" clId="{BCCF0B8B-9F47-49FA-A8CF-7B387A171119}" dt="2026-04-23T17:08:17.379" v="93" actId="478"/>
        <pc:sldMkLst>
          <pc:docMk/>
          <pc:sldMk cId="0" sldId="275"/>
        </pc:sldMkLst>
        <pc:spChg chg="del">
          <ac:chgData name="Rebecca Carroll" userId="e6cc95b1-c2e9-4124-87cb-85cea7b98845" providerId="ADAL" clId="{BCCF0B8B-9F47-49FA-A8CF-7B387A171119}" dt="2026-04-23T17:08:17.379" v="93" actId="478"/>
          <ac:spMkLst>
            <pc:docMk/>
            <pc:sldMk cId="0" sldId="275"/>
            <ac:spMk id="12" creationId="{52448EAA-4891-48FA-B875-64CCD9B1A156}"/>
          </ac:spMkLst>
        </pc:spChg>
      </pc:sldChg>
      <pc:sldChg chg="delSp mod">
        <pc:chgData name="Rebecca Carroll" userId="e6cc95b1-c2e9-4124-87cb-85cea7b98845" providerId="ADAL" clId="{BCCF0B8B-9F47-49FA-A8CF-7B387A171119}" dt="2026-04-23T17:08:18.779" v="94" actId="478"/>
        <pc:sldMkLst>
          <pc:docMk/>
          <pc:sldMk cId="0" sldId="276"/>
        </pc:sldMkLst>
        <pc:spChg chg="del">
          <ac:chgData name="Rebecca Carroll" userId="e6cc95b1-c2e9-4124-87cb-85cea7b98845" providerId="ADAL" clId="{BCCF0B8B-9F47-49FA-A8CF-7B387A171119}" dt="2026-04-23T17:08:18.779" v="94" actId="478"/>
          <ac:spMkLst>
            <pc:docMk/>
            <pc:sldMk cId="0" sldId="276"/>
            <ac:spMk id="12" creationId="{1CC44472-B392-45EC-8181-D16A97243859}"/>
          </ac:spMkLst>
        </pc:spChg>
      </pc:sldChg>
      <pc:sldChg chg="delSp mod">
        <pc:chgData name="Rebecca Carroll" userId="e6cc95b1-c2e9-4124-87cb-85cea7b98845" providerId="ADAL" clId="{BCCF0B8B-9F47-49FA-A8CF-7B387A171119}" dt="2026-04-23T17:08:19.988" v="95" actId="478"/>
        <pc:sldMkLst>
          <pc:docMk/>
          <pc:sldMk cId="0" sldId="277"/>
        </pc:sldMkLst>
        <pc:spChg chg="del">
          <ac:chgData name="Rebecca Carroll" userId="e6cc95b1-c2e9-4124-87cb-85cea7b98845" providerId="ADAL" clId="{BCCF0B8B-9F47-49FA-A8CF-7B387A171119}" dt="2026-04-23T17:08:19.988" v="95" actId="478"/>
          <ac:spMkLst>
            <pc:docMk/>
            <pc:sldMk cId="0" sldId="277"/>
            <ac:spMk id="12" creationId="{A198B5B3-54DE-40C7-8AAE-5F8308847F38}"/>
          </ac:spMkLst>
        </pc:spChg>
      </pc:sldChg>
      <pc:sldChg chg="delSp mod">
        <pc:chgData name="Rebecca Carroll" userId="e6cc95b1-c2e9-4124-87cb-85cea7b98845" providerId="ADAL" clId="{BCCF0B8B-9F47-49FA-A8CF-7B387A171119}" dt="2026-04-23T17:08:23.356" v="97" actId="478"/>
        <pc:sldMkLst>
          <pc:docMk/>
          <pc:sldMk cId="0" sldId="278"/>
        </pc:sldMkLst>
        <pc:spChg chg="del">
          <ac:chgData name="Rebecca Carroll" userId="e6cc95b1-c2e9-4124-87cb-85cea7b98845" providerId="ADAL" clId="{BCCF0B8B-9F47-49FA-A8CF-7B387A171119}" dt="2026-04-23T17:08:23.356" v="97" actId="478"/>
          <ac:spMkLst>
            <pc:docMk/>
            <pc:sldMk cId="0" sldId="278"/>
            <ac:spMk id="12" creationId="{261E74E2-F713-42AC-98C8-847009B0B5D9}"/>
          </ac:spMkLst>
        </pc:spChg>
      </pc:sldChg>
      <pc:sldChg chg="delSp mod">
        <pc:chgData name="Rebecca Carroll" userId="e6cc95b1-c2e9-4124-87cb-85cea7b98845" providerId="ADAL" clId="{BCCF0B8B-9F47-49FA-A8CF-7B387A171119}" dt="2026-04-23T17:08:26.091" v="99" actId="478"/>
        <pc:sldMkLst>
          <pc:docMk/>
          <pc:sldMk cId="0" sldId="279"/>
        </pc:sldMkLst>
        <pc:spChg chg="del">
          <ac:chgData name="Rebecca Carroll" userId="e6cc95b1-c2e9-4124-87cb-85cea7b98845" providerId="ADAL" clId="{BCCF0B8B-9F47-49FA-A8CF-7B387A171119}" dt="2026-04-23T17:08:26.091" v="99" actId="478"/>
          <ac:spMkLst>
            <pc:docMk/>
            <pc:sldMk cId="0" sldId="279"/>
            <ac:spMk id="12" creationId="{7D4631C5-7C66-4279-B7E0-3A62BB6BB0FC}"/>
          </ac:spMkLst>
        </pc:spChg>
      </pc:sldChg>
      <pc:sldChg chg="delSp modSp mod">
        <pc:chgData name="Rebecca Carroll" userId="e6cc95b1-c2e9-4124-87cb-85cea7b98845" providerId="ADAL" clId="{BCCF0B8B-9F47-49FA-A8CF-7B387A171119}" dt="2026-04-23T17:08:31.876" v="102" actId="478"/>
        <pc:sldMkLst>
          <pc:docMk/>
          <pc:sldMk cId="0" sldId="281"/>
        </pc:sldMkLst>
        <pc:spChg chg="del mod">
          <ac:chgData name="Rebecca Carroll" userId="e6cc95b1-c2e9-4124-87cb-85cea7b98845" providerId="ADAL" clId="{BCCF0B8B-9F47-49FA-A8CF-7B387A171119}" dt="2026-04-23T17:08:31.876" v="102" actId="478"/>
          <ac:spMkLst>
            <pc:docMk/>
            <pc:sldMk cId="0" sldId="281"/>
            <ac:spMk id="6" creationId="{5BE5E0CF-609B-4913-A00C-2803A804D547}"/>
          </ac:spMkLst>
        </pc:spChg>
      </pc:sldChg>
      <pc:sldChg chg="delSp mod">
        <pc:chgData name="Rebecca Carroll" userId="e6cc95b1-c2e9-4124-87cb-85cea7b98845" providerId="ADAL" clId="{BCCF0B8B-9F47-49FA-A8CF-7B387A171119}" dt="2026-04-23T17:07:33.602" v="85" actId="478"/>
        <pc:sldMkLst>
          <pc:docMk/>
          <pc:sldMk cId="0" sldId="282"/>
        </pc:sldMkLst>
        <pc:spChg chg="del">
          <ac:chgData name="Rebecca Carroll" userId="e6cc95b1-c2e9-4124-87cb-85cea7b98845" providerId="ADAL" clId="{BCCF0B8B-9F47-49FA-A8CF-7B387A171119}" dt="2026-04-23T17:07:33.602" v="85" actId="478"/>
          <ac:spMkLst>
            <pc:docMk/>
            <pc:sldMk cId="0" sldId="282"/>
            <ac:spMk id="12" creationId="{652E2EBD-E384-41D4-8C30-F2858B89141E}"/>
          </ac:spMkLst>
        </pc:spChg>
      </pc:sldChg>
      <pc:sldChg chg="delSp mod">
        <pc:chgData name="Rebecca Carroll" userId="e6cc95b1-c2e9-4124-87cb-85cea7b98845" providerId="ADAL" clId="{BCCF0B8B-9F47-49FA-A8CF-7B387A171119}" dt="2026-04-23T17:08:08.340" v="88" actId="478"/>
        <pc:sldMkLst>
          <pc:docMk/>
          <pc:sldMk cId="0" sldId="285"/>
        </pc:sldMkLst>
        <pc:spChg chg="del">
          <ac:chgData name="Rebecca Carroll" userId="e6cc95b1-c2e9-4124-87cb-85cea7b98845" providerId="ADAL" clId="{BCCF0B8B-9F47-49FA-A8CF-7B387A171119}" dt="2026-04-23T17:08:08.340" v="88" actId="478"/>
          <ac:spMkLst>
            <pc:docMk/>
            <pc:sldMk cId="0" sldId="285"/>
            <ac:spMk id="12" creationId="{956CCECF-4F5E-44F7-8192-E7F156A028DD}"/>
          </ac:spMkLst>
        </pc:spChg>
      </pc:sldChg>
      <pc:sldChg chg="delSp mod">
        <pc:chgData name="Rebecca Carroll" userId="e6cc95b1-c2e9-4124-87cb-85cea7b98845" providerId="ADAL" clId="{BCCF0B8B-9F47-49FA-A8CF-7B387A171119}" dt="2026-04-23T17:08:10.644" v="89" actId="478"/>
        <pc:sldMkLst>
          <pc:docMk/>
          <pc:sldMk cId="0" sldId="286"/>
        </pc:sldMkLst>
        <pc:spChg chg="del">
          <ac:chgData name="Rebecca Carroll" userId="e6cc95b1-c2e9-4124-87cb-85cea7b98845" providerId="ADAL" clId="{BCCF0B8B-9F47-49FA-A8CF-7B387A171119}" dt="2026-04-23T17:08:10.644" v="89" actId="478"/>
          <ac:spMkLst>
            <pc:docMk/>
            <pc:sldMk cId="0" sldId="286"/>
            <ac:spMk id="12" creationId="{2D4EF35E-C4EA-4136-A776-8C671142496D}"/>
          </ac:spMkLst>
        </pc:spChg>
      </pc:sldChg>
      <pc:sldChg chg="delSp modSp mod">
        <pc:chgData name="Rebecca Carroll" userId="e6cc95b1-c2e9-4124-87cb-85cea7b98845" providerId="ADAL" clId="{BCCF0B8B-9F47-49FA-A8CF-7B387A171119}" dt="2026-04-23T17:05:57.564" v="58" actId="478"/>
        <pc:sldMkLst>
          <pc:docMk/>
          <pc:sldMk cId="0" sldId="287"/>
        </pc:sldMkLst>
        <pc:spChg chg="del mod">
          <ac:chgData name="Rebecca Carroll" userId="e6cc95b1-c2e9-4124-87cb-85cea7b98845" providerId="ADAL" clId="{BCCF0B8B-9F47-49FA-A8CF-7B387A171119}" dt="2026-04-23T17:05:57.564" v="58" actId="478"/>
          <ac:spMkLst>
            <pc:docMk/>
            <pc:sldMk cId="0" sldId="287"/>
            <ac:spMk id="12" creationId="{34F73631-C013-46C4-A41C-ED92B42D566B}"/>
          </ac:spMkLst>
        </pc:spChg>
      </pc:sldChg>
      <pc:sldChg chg="delSp mod">
        <pc:chgData name="Rebecca Carroll" userId="e6cc95b1-c2e9-4124-87cb-85cea7b98845" providerId="ADAL" clId="{BCCF0B8B-9F47-49FA-A8CF-7B387A171119}" dt="2026-04-23T17:06:06.868" v="59" actId="478"/>
        <pc:sldMkLst>
          <pc:docMk/>
          <pc:sldMk cId="0" sldId="288"/>
        </pc:sldMkLst>
        <pc:spChg chg="del">
          <ac:chgData name="Rebecca Carroll" userId="e6cc95b1-c2e9-4124-87cb-85cea7b98845" providerId="ADAL" clId="{BCCF0B8B-9F47-49FA-A8CF-7B387A171119}" dt="2026-04-23T17:06:06.868" v="59" actId="478"/>
          <ac:spMkLst>
            <pc:docMk/>
            <pc:sldMk cId="0" sldId="288"/>
            <ac:spMk id="12" creationId="{44CC3DE6-68DC-4488-AD5B-F418F32BB291}"/>
          </ac:spMkLst>
        </pc:spChg>
      </pc:sldChg>
      <pc:sldChg chg="delSp mod">
        <pc:chgData name="Rebecca Carroll" userId="e6cc95b1-c2e9-4124-87cb-85cea7b98845" providerId="ADAL" clId="{BCCF0B8B-9F47-49FA-A8CF-7B387A171119}" dt="2026-04-23T17:08:21.507" v="96" actId="478"/>
        <pc:sldMkLst>
          <pc:docMk/>
          <pc:sldMk cId="0" sldId="290"/>
        </pc:sldMkLst>
        <pc:spChg chg="del">
          <ac:chgData name="Rebecca Carroll" userId="e6cc95b1-c2e9-4124-87cb-85cea7b98845" providerId="ADAL" clId="{BCCF0B8B-9F47-49FA-A8CF-7B387A171119}" dt="2026-04-23T17:08:21.507" v="96" actId="478"/>
          <ac:spMkLst>
            <pc:docMk/>
            <pc:sldMk cId="0" sldId="290"/>
            <ac:spMk id="12" creationId="{C7734F08-C44A-46D9-AC83-721A075CB18B}"/>
          </ac:spMkLst>
        </pc:spChg>
      </pc:sldChg>
      <pc:sldChg chg="addSp delSp mod">
        <pc:chgData name="Rebecca Carroll" userId="e6cc95b1-c2e9-4124-87cb-85cea7b98845" providerId="ADAL" clId="{BCCF0B8B-9F47-49FA-A8CF-7B387A171119}" dt="2026-04-23T17:06:35.349" v="67" actId="478"/>
        <pc:sldMkLst>
          <pc:docMk/>
          <pc:sldMk cId="0" sldId="291"/>
        </pc:sldMkLst>
        <pc:spChg chg="del">
          <ac:chgData name="Rebecca Carroll" userId="e6cc95b1-c2e9-4124-87cb-85cea7b98845" providerId="ADAL" clId="{BCCF0B8B-9F47-49FA-A8CF-7B387A171119}" dt="2026-04-23T17:06:35.349" v="67" actId="478"/>
          <ac:spMkLst>
            <pc:docMk/>
            <pc:sldMk cId="0" sldId="291"/>
            <ac:spMk id="13" creationId="{1F29AE04-A6F4-4DA2-AFB5-817E12BA0C70}"/>
          </ac:spMkLst>
        </pc:spChg>
        <pc:cxnChg chg="add del">
          <ac:chgData name="Rebecca Carroll" userId="e6cc95b1-c2e9-4124-87cb-85cea7b98845" providerId="ADAL" clId="{BCCF0B8B-9F47-49FA-A8CF-7B387A171119}" dt="2026-04-23T17:06:30.236" v="66" actId="478"/>
          <ac:cxnSpMkLst>
            <pc:docMk/>
            <pc:sldMk cId="0" sldId="291"/>
            <ac:cxnSpMk id="8" creationId="{0ACCAC35-4D77-4EFF-A989-FFB9851788B7}"/>
          </ac:cxnSpMkLst>
        </pc:cxnChg>
      </pc:sldChg>
      <pc:sldChg chg="delSp mod">
        <pc:chgData name="Rebecca Carroll" userId="e6cc95b1-c2e9-4124-87cb-85cea7b98845" providerId="ADAL" clId="{BCCF0B8B-9F47-49FA-A8CF-7B387A171119}" dt="2026-04-23T17:07:27.741" v="83" actId="478"/>
        <pc:sldMkLst>
          <pc:docMk/>
          <pc:sldMk cId="0" sldId="292"/>
        </pc:sldMkLst>
        <pc:spChg chg="del">
          <ac:chgData name="Rebecca Carroll" userId="e6cc95b1-c2e9-4124-87cb-85cea7b98845" providerId="ADAL" clId="{BCCF0B8B-9F47-49FA-A8CF-7B387A171119}" dt="2026-04-23T17:07:27.741" v="83" actId="478"/>
          <ac:spMkLst>
            <pc:docMk/>
            <pc:sldMk cId="0" sldId="292"/>
            <ac:spMk id="12" creationId="{201A4B22-FA0D-4AEE-B9A1-D5FFC283A940}"/>
          </ac:spMkLst>
        </pc:spChg>
      </pc:sldChg>
      <pc:sldChg chg="delSp mod">
        <pc:chgData name="Rebecca Carroll" userId="e6cc95b1-c2e9-4124-87cb-85cea7b98845" providerId="ADAL" clId="{BCCF0B8B-9F47-49FA-A8CF-7B387A171119}" dt="2026-04-23T17:07:36.427" v="86" actId="478"/>
        <pc:sldMkLst>
          <pc:docMk/>
          <pc:sldMk cId="0" sldId="293"/>
        </pc:sldMkLst>
        <pc:spChg chg="del">
          <ac:chgData name="Rebecca Carroll" userId="e6cc95b1-c2e9-4124-87cb-85cea7b98845" providerId="ADAL" clId="{BCCF0B8B-9F47-49FA-A8CF-7B387A171119}" dt="2026-04-23T17:07:36.427" v="86" actId="478"/>
          <ac:spMkLst>
            <pc:docMk/>
            <pc:sldMk cId="0" sldId="293"/>
            <ac:spMk id="12" creationId="{B5A64751-F0E7-4FCF-A8BB-ABE52D7A526A}"/>
          </ac:spMkLst>
        </pc:spChg>
      </pc:sldChg>
      <pc:sldChg chg="delSp mod">
        <pc:chgData name="Rebecca Carroll" userId="e6cc95b1-c2e9-4124-87cb-85cea7b98845" providerId="ADAL" clId="{BCCF0B8B-9F47-49FA-A8CF-7B387A171119}" dt="2026-04-23T17:07:39.125" v="87" actId="478"/>
        <pc:sldMkLst>
          <pc:docMk/>
          <pc:sldMk cId="0" sldId="294"/>
        </pc:sldMkLst>
        <pc:spChg chg="del">
          <ac:chgData name="Rebecca Carroll" userId="e6cc95b1-c2e9-4124-87cb-85cea7b98845" providerId="ADAL" clId="{BCCF0B8B-9F47-49FA-A8CF-7B387A171119}" dt="2026-04-23T17:07:39.125" v="87" actId="478"/>
          <ac:spMkLst>
            <pc:docMk/>
            <pc:sldMk cId="0" sldId="294"/>
            <ac:spMk id="12" creationId="{8B1DAE14-F16A-4945-8E5B-A3B52CBDED6E}"/>
          </ac:spMkLst>
        </pc:spChg>
      </pc:sldChg>
      <pc:sldChg chg="delSp mod">
        <pc:chgData name="Rebecca Carroll" userId="e6cc95b1-c2e9-4124-87cb-85cea7b98845" providerId="ADAL" clId="{BCCF0B8B-9F47-49FA-A8CF-7B387A171119}" dt="2026-04-23T17:05:44.487" v="55" actId="478"/>
        <pc:sldMkLst>
          <pc:docMk/>
          <pc:sldMk cId="0" sldId="295"/>
        </pc:sldMkLst>
        <pc:spChg chg="del">
          <ac:chgData name="Rebecca Carroll" userId="e6cc95b1-c2e9-4124-87cb-85cea7b98845" providerId="ADAL" clId="{BCCF0B8B-9F47-49FA-A8CF-7B387A171119}" dt="2026-04-23T17:05:44.487" v="55" actId="478"/>
          <ac:spMkLst>
            <pc:docMk/>
            <pc:sldMk cId="0" sldId="295"/>
            <ac:spMk id="7" creationId="{6B391617-B2DB-4E0A-946B-46DF81B3551B}"/>
          </ac:spMkLst>
        </pc:spChg>
      </pc:sldChg>
      <pc:sldChg chg="delSp mod">
        <pc:chgData name="Rebecca Carroll" userId="e6cc95b1-c2e9-4124-87cb-85cea7b98845" providerId="ADAL" clId="{BCCF0B8B-9F47-49FA-A8CF-7B387A171119}" dt="2026-04-23T17:08:24.499" v="98" actId="478"/>
        <pc:sldMkLst>
          <pc:docMk/>
          <pc:sldMk cId="0" sldId="296"/>
        </pc:sldMkLst>
        <pc:spChg chg="del">
          <ac:chgData name="Rebecca Carroll" userId="e6cc95b1-c2e9-4124-87cb-85cea7b98845" providerId="ADAL" clId="{BCCF0B8B-9F47-49FA-A8CF-7B387A171119}" dt="2026-04-23T17:08:24.499" v="98" actId="478"/>
          <ac:spMkLst>
            <pc:docMk/>
            <pc:sldMk cId="0" sldId="296"/>
            <ac:spMk id="13" creationId="{AF590920-8646-4998-93F0-D9F057BE9A68}"/>
          </ac:spMkLst>
        </pc:spChg>
      </pc:sldChg>
      <pc:sldChg chg="delSp mod">
        <pc:chgData name="Rebecca Carroll" userId="e6cc95b1-c2e9-4124-87cb-85cea7b98845" providerId="ADAL" clId="{BCCF0B8B-9F47-49FA-A8CF-7B387A171119}" dt="2026-04-23T17:07:03.611" v="76" actId="478"/>
        <pc:sldMkLst>
          <pc:docMk/>
          <pc:sldMk cId="0" sldId="297"/>
        </pc:sldMkLst>
        <pc:spChg chg="del">
          <ac:chgData name="Rebecca Carroll" userId="e6cc95b1-c2e9-4124-87cb-85cea7b98845" providerId="ADAL" clId="{BCCF0B8B-9F47-49FA-A8CF-7B387A171119}" dt="2026-04-23T17:07:03.611" v="76" actId="478"/>
          <ac:spMkLst>
            <pc:docMk/>
            <pc:sldMk cId="0" sldId="297"/>
            <ac:spMk id="12" creationId="{3C100D3A-410D-4A2F-AA31-06FD627B6D24}"/>
          </ac:spMkLst>
        </pc:spChg>
      </pc:sldChg>
      <pc:sldChg chg="delSp mod">
        <pc:chgData name="Rebecca Carroll" userId="e6cc95b1-c2e9-4124-87cb-85cea7b98845" providerId="ADAL" clId="{BCCF0B8B-9F47-49FA-A8CF-7B387A171119}" dt="2026-04-23T17:08:12.675" v="90" actId="478"/>
        <pc:sldMkLst>
          <pc:docMk/>
          <pc:sldMk cId="0" sldId="298"/>
        </pc:sldMkLst>
        <pc:spChg chg="del">
          <ac:chgData name="Rebecca Carroll" userId="e6cc95b1-c2e9-4124-87cb-85cea7b98845" providerId="ADAL" clId="{BCCF0B8B-9F47-49FA-A8CF-7B387A171119}" dt="2026-04-23T17:08:12.675" v="90" actId="478"/>
          <ac:spMkLst>
            <pc:docMk/>
            <pc:sldMk cId="0" sldId="298"/>
            <ac:spMk id="12" creationId="{A0752F08-27E2-4F50-BE00-F46D3A254B2A}"/>
          </ac:spMkLst>
        </pc:spChg>
      </pc:sldChg>
      <pc:sldChg chg="delSp mod">
        <pc:chgData name="Rebecca Carroll" userId="e6cc95b1-c2e9-4124-87cb-85cea7b98845" providerId="ADAL" clId="{BCCF0B8B-9F47-49FA-A8CF-7B387A171119}" dt="2026-04-23T17:06:41.453" v="69" actId="478"/>
        <pc:sldMkLst>
          <pc:docMk/>
          <pc:sldMk cId="0" sldId="300"/>
        </pc:sldMkLst>
        <pc:spChg chg="del">
          <ac:chgData name="Rebecca Carroll" userId="e6cc95b1-c2e9-4124-87cb-85cea7b98845" providerId="ADAL" clId="{BCCF0B8B-9F47-49FA-A8CF-7B387A171119}" dt="2026-04-23T17:06:41.453" v="69" actId="478"/>
          <ac:spMkLst>
            <pc:docMk/>
            <pc:sldMk cId="0" sldId="300"/>
            <ac:spMk id="12" creationId="{F661F6AB-998B-48DB-95BF-3E2A5E3D29DF}"/>
          </ac:spMkLst>
        </pc:spChg>
      </pc:sldChg>
      <pc:sldChg chg="delSp mod">
        <pc:chgData name="Rebecca Carroll" userId="e6cc95b1-c2e9-4124-87cb-85cea7b98845" providerId="ADAL" clId="{BCCF0B8B-9F47-49FA-A8CF-7B387A171119}" dt="2026-04-23T17:07:30.747" v="84" actId="478"/>
        <pc:sldMkLst>
          <pc:docMk/>
          <pc:sldMk cId="0" sldId="302"/>
        </pc:sldMkLst>
        <pc:spChg chg="del">
          <ac:chgData name="Rebecca Carroll" userId="e6cc95b1-c2e9-4124-87cb-85cea7b98845" providerId="ADAL" clId="{BCCF0B8B-9F47-49FA-A8CF-7B387A171119}" dt="2026-04-23T17:07:30.747" v="84" actId="478"/>
          <ac:spMkLst>
            <pc:docMk/>
            <pc:sldMk cId="0" sldId="302"/>
            <ac:spMk id="12" creationId="{952B0662-FE33-4302-AB13-85B67132CE41}"/>
          </ac:spMkLst>
        </pc:spChg>
      </pc:sldChg>
      <pc:sldChg chg="delSp mod">
        <pc:chgData name="Rebecca Carroll" userId="e6cc95b1-c2e9-4124-87cb-85cea7b98845" providerId="ADAL" clId="{BCCF0B8B-9F47-49FA-A8CF-7B387A171119}" dt="2026-04-23T17:07:06.525" v="77" actId="478"/>
        <pc:sldMkLst>
          <pc:docMk/>
          <pc:sldMk cId="0" sldId="304"/>
        </pc:sldMkLst>
        <pc:spChg chg="del">
          <ac:chgData name="Rebecca Carroll" userId="e6cc95b1-c2e9-4124-87cb-85cea7b98845" providerId="ADAL" clId="{BCCF0B8B-9F47-49FA-A8CF-7B387A171119}" dt="2026-04-23T17:07:06.525" v="77" actId="478"/>
          <ac:spMkLst>
            <pc:docMk/>
            <pc:sldMk cId="0" sldId="304"/>
            <ac:spMk id="12" creationId="{ACBF9322-55DB-485B-8CE6-CB3BA80279DC}"/>
          </ac:spMkLst>
        </pc:spChg>
      </pc:sldChg>
      <pc:sldChg chg="delSp mod">
        <pc:chgData name="Rebecca Carroll" userId="e6cc95b1-c2e9-4124-87cb-85cea7b98845" providerId="ADAL" clId="{BCCF0B8B-9F47-49FA-A8CF-7B387A171119}" dt="2026-04-23T17:07:10.172" v="78" actId="478"/>
        <pc:sldMkLst>
          <pc:docMk/>
          <pc:sldMk cId="0" sldId="306"/>
        </pc:sldMkLst>
        <pc:spChg chg="del">
          <ac:chgData name="Rebecca Carroll" userId="e6cc95b1-c2e9-4124-87cb-85cea7b98845" providerId="ADAL" clId="{BCCF0B8B-9F47-49FA-A8CF-7B387A171119}" dt="2026-04-23T17:07:10.172" v="78" actId="478"/>
          <ac:spMkLst>
            <pc:docMk/>
            <pc:sldMk cId="0" sldId="306"/>
            <ac:spMk id="12" creationId="{809FC4C0-BEB8-49DB-BDD0-316D61A6DF67}"/>
          </ac:spMkLst>
        </pc:spChg>
      </pc:sldChg>
      <pc:sldChg chg="delSp mod">
        <pc:chgData name="Rebecca Carroll" userId="e6cc95b1-c2e9-4124-87cb-85cea7b98845" providerId="ADAL" clId="{BCCF0B8B-9F47-49FA-A8CF-7B387A171119}" dt="2026-04-23T17:08:27.348" v="100" actId="478"/>
        <pc:sldMkLst>
          <pc:docMk/>
          <pc:sldMk cId="3412570452" sldId="308"/>
        </pc:sldMkLst>
        <pc:spChg chg="del">
          <ac:chgData name="Rebecca Carroll" userId="e6cc95b1-c2e9-4124-87cb-85cea7b98845" providerId="ADAL" clId="{BCCF0B8B-9F47-49FA-A8CF-7B387A171119}" dt="2026-04-23T17:08:27.348" v="100" actId="478"/>
          <ac:spMkLst>
            <pc:docMk/>
            <pc:sldMk cId="3412570452" sldId="308"/>
            <ac:spMk id="13" creationId="{AF590920-8646-4998-93F0-D9F057BE9A68}"/>
          </ac:spMkLst>
        </pc:spChg>
      </pc:sldChg>
      <pc:sldMasterChg chg="modSldLayout">
        <pc:chgData name="Rebecca Carroll" userId="e6cc95b1-c2e9-4124-87cb-85cea7b98845" providerId="ADAL" clId="{BCCF0B8B-9F47-49FA-A8CF-7B387A171119}" dt="2026-04-23T17:04:34.815" v="48" actId="478"/>
        <pc:sldMasterMkLst>
          <pc:docMk/>
          <pc:sldMasterMk cId="0" sldId="2147483648"/>
        </pc:sldMasterMkLst>
        <pc:sldLayoutChg chg="delSp modSp mod">
          <pc:chgData name="Rebecca Carroll" userId="e6cc95b1-c2e9-4124-87cb-85cea7b98845" providerId="ADAL" clId="{BCCF0B8B-9F47-49FA-A8CF-7B387A171119}" dt="2026-04-23T17:04:34.815" v="48" actId="478"/>
          <pc:sldLayoutMkLst>
            <pc:docMk/>
            <pc:sldMasterMk cId="0" sldId="2147483648"/>
            <pc:sldLayoutMk cId="2621017210" sldId="2147483650"/>
          </pc:sldLayoutMkLst>
          <pc:spChg chg="del mod">
            <ac:chgData name="Rebecca Carroll" userId="e6cc95b1-c2e9-4124-87cb-85cea7b98845" providerId="ADAL" clId="{BCCF0B8B-9F47-49FA-A8CF-7B387A171119}" dt="2026-04-23T17:04:34.815" v="48" actId="478"/>
            <ac:spMkLst>
              <pc:docMk/>
              <pc:sldMasterMk cId="0" sldId="2147483648"/>
              <pc:sldLayoutMk cId="2621017210" sldId="2147483650"/>
              <ac:spMk id="5" creationId="{BBB62067-EE72-4D98-849C-9531B5F91F6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66A3933-CDD1-4B16-841D-2282BAD36907}"/>
              </a:ext>
            </a:extLst>
          </p:cNvPr>
          <p:cNvSpPr>
            <a:spLocks noGrp="1"/>
          </p:cNvSpPr>
          <p:nvPr>
            <p:ph type="hdr" sz="quarter"/>
          </p:nvPr>
        </p:nvSpPr>
        <p:spPr>
          <a:xfrm>
            <a:off x="0" y="0"/>
            <a:ext cx="2944813" cy="498475"/>
          </a:xfrm>
          <a:prstGeom prst="rect">
            <a:avLst/>
          </a:prstGeom>
        </p:spPr>
        <p:txBody>
          <a:bodyPr vert="horz" lIns="91440" tIns="45720" rIns="91440" bIns="45720" rtlCol="0"/>
          <a:lstStyle>
            <a:lvl1pPr algn="l">
              <a:defRPr sz="1200"/>
            </a:lvl1pPr>
          </a:lstStyle>
          <a:p>
            <a:pPr>
              <a:defRPr/>
            </a:pPr>
            <a:endParaRPr lang="en-GB"/>
          </a:p>
        </p:txBody>
      </p:sp>
      <p:sp>
        <p:nvSpPr>
          <p:cNvPr id="3" name="Date Placeholder 2">
            <a:extLst>
              <a:ext uri="{FF2B5EF4-FFF2-40B4-BE49-F238E27FC236}">
                <a16:creationId xmlns:a16="http://schemas.microsoft.com/office/drawing/2014/main" id="{4E377488-9A0B-4ACA-BE0B-4060882B945C}"/>
              </a:ext>
            </a:extLst>
          </p:cNvPr>
          <p:cNvSpPr>
            <a:spLocks noGrp="1"/>
          </p:cNvSpPr>
          <p:nvPr>
            <p:ph type="dt" sz="quarter" idx="1"/>
          </p:nvPr>
        </p:nvSpPr>
        <p:spPr>
          <a:xfrm>
            <a:off x="3848100" y="0"/>
            <a:ext cx="2944813" cy="498475"/>
          </a:xfrm>
          <a:prstGeom prst="rect">
            <a:avLst/>
          </a:prstGeom>
        </p:spPr>
        <p:txBody>
          <a:bodyPr vert="horz" lIns="91440" tIns="45720" rIns="91440" bIns="45720" rtlCol="0"/>
          <a:lstStyle>
            <a:lvl1pPr algn="r">
              <a:defRPr sz="1200"/>
            </a:lvl1pPr>
          </a:lstStyle>
          <a:p>
            <a:pPr>
              <a:defRPr/>
            </a:pPr>
            <a:fld id="{E801DBD9-3F0D-429D-B11A-197C712B9E9A}" type="datetimeFigureOut">
              <a:rPr lang="en-GB"/>
              <a:pPr>
                <a:defRPr/>
              </a:pPr>
              <a:t>23.4.26</a:t>
            </a:fld>
            <a:endParaRPr lang="en-GB"/>
          </a:p>
        </p:txBody>
      </p:sp>
      <p:sp>
        <p:nvSpPr>
          <p:cNvPr id="4" name="Footer Placeholder 3">
            <a:extLst>
              <a:ext uri="{FF2B5EF4-FFF2-40B4-BE49-F238E27FC236}">
                <a16:creationId xmlns:a16="http://schemas.microsoft.com/office/drawing/2014/main" id="{79F87FF1-D9F8-4F79-BAD5-A55791FB38E4}"/>
              </a:ext>
            </a:extLst>
          </p:cNvPr>
          <p:cNvSpPr>
            <a:spLocks noGrp="1"/>
          </p:cNvSpPr>
          <p:nvPr>
            <p:ph type="ftr" sz="quarter" idx="2"/>
          </p:nvPr>
        </p:nvSpPr>
        <p:spPr>
          <a:xfrm>
            <a:off x="0" y="9432925"/>
            <a:ext cx="2944813" cy="498475"/>
          </a:xfrm>
          <a:prstGeom prst="rect">
            <a:avLst/>
          </a:prstGeom>
        </p:spPr>
        <p:txBody>
          <a:bodyPr vert="horz" lIns="91440" tIns="45720" rIns="91440" bIns="45720" rtlCol="0" anchor="b"/>
          <a:lstStyle>
            <a:lvl1pPr algn="l">
              <a:defRPr sz="1200"/>
            </a:lvl1pPr>
          </a:lstStyle>
          <a:p>
            <a:pPr>
              <a:defRPr/>
            </a:pPr>
            <a:endParaRPr lang="en-GB"/>
          </a:p>
        </p:txBody>
      </p:sp>
      <p:sp>
        <p:nvSpPr>
          <p:cNvPr id="5" name="Slide Number Placeholder 4">
            <a:extLst>
              <a:ext uri="{FF2B5EF4-FFF2-40B4-BE49-F238E27FC236}">
                <a16:creationId xmlns:a16="http://schemas.microsoft.com/office/drawing/2014/main" id="{8959F3D9-2BF0-4CDC-80A1-E065C7E72691}"/>
              </a:ext>
            </a:extLst>
          </p:cNvPr>
          <p:cNvSpPr>
            <a:spLocks noGrp="1"/>
          </p:cNvSpPr>
          <p:nvPr>
            <p:ph type="sldNum" sz="quarter" idx="3"/>
          </p:nvPr>
        </p:nvSpPr>
        <p:spPr>
          <a:xfrm>
            <a:off x="3848100" y="9432925"/>
            <a:ext cx="2944813" cy="498475"/>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90E27103-CAE5-423A-B673-D4BAD46834D1}" type="slidenum">
              <a:rPr lang="en-GB" altLang="en-US"/>
              <a:pPr/>
              <a:t>‹#›</a:t>
            </a:fld>
            <a:endParaRPr lang="en-GB"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004A1C8-8135-4777-A85B-19F9CD6DD485}"/>
              </a:ext>
            </a:extLst>
          </p:cNvPr>
          <p:cNvSpPr>
            <a:spLocks noGrp="1"/>
          </p:cNvSpPr>
          <p:nvPr>
            <p:ph type="hdr" sz="quarter"/>
          </p:nvPr>
        </p:nvSpPr>
        <p:spPr>
          <a:xfrm>
            <a:off x="0" y="0"/>
            <a:ext cx="2944813" cy="4968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en-US"/>
          </a:p>
        </p:txBody>
      </p:sp>
      <p:sp>
        <p:nvSpPr>
          <p:cNvPr id="3" name="Date Placeholder 2">
            <a:extLst>
              <a:ext uri="{FF2B5EF4-FFF2-40B4-BE49-F238E27FC236}">
                <a16:creationId xmlns:a16="http://schemas.microsoft.com/office/drawing/2014/main" id="{BFB5FD80-59CB-43E9-A0F8-FE7FD9E87A29}"/>
              </a:ext>
            </a:extLst>
          </p:cNvPr>
          <p:cNvSpPr>
            <a:spLocks noGrp="1"/>
          </p:cNvSpPr>
          <p:nvPr>
            <p:ph type="dt" idx="1"/>
          </p:nvPr>
        </p:nvSpPr>
        <p:spPr>
          <a:xfrm>
            <a:off x="3848100" y="0"/>
            <a:ext cx="2944813" cy="4968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E2860B66-5C50-4B95-B9B7-E4CE395A754F}" type="datetimeFigureOut">
              <a:rPr lang="en-US"/>
              <a:pPr>
                <a:defRPr/>
              </a:pPr>
              <a:t>4/23/2026</a:t>
            </a:fld>
            <a:endParaRPr lang="en-US"/>
          </a:p>
        </p:txBody>
      </p:sp>
      <p:sp>
        <p:nvSpPr>
          <p:cNvPr id="4" name="Slide Image Placeholder 3">
            <a:extLst>
              <a:ext uri="{FF2B5EF4-FFF2-40B4-BE49-F238E27FC236}">
                <a16:creationId xmlns:a16="http://schemas.microsoft.com/office/drawing/2014/main" id="{3AAF02A2-557C-4CE9-A5BF-4866B3CEEF18}"/>
              </a:ext>
            </a:extLst>
          </p:cNvPr>
          <p:cNvSpPr>
            <a:spLocks noGrp="1" noRot="1" noChangeAspect="1"/>
          </p:cNvSpPr>
          <p:nvPr>
            <p:ph type="sldImg" idx="2"/>
          </p:nvPr>
        </p:nvSpPr>
        <p:spPr>
          <a:xfrm>
            <a:off x="914400" y="744538"/>
            <a:ext cx="4965700" cy="37242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DD0E7614-410D-4709-B8B9-C2568BA462C4}"/>
              </a:ext>
            </a:extLst>
          </p:cNvPr>
          <p:cNvSpPr>
            <a:spLocks noGrp="1"/>
          </p:cNvSpPr>
          <p:nvPr>
            <p:ph type="body" sz="quarter" idx="3"/>
          </p:nvPr>
        </p:nvSpPr>
        <p:spPr>
          <a:xfrm>
            <a:off x="679450" y="4718050"/>
            <a:ext cx="5435600" cy="44688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8CEC2E9B-44F3-47CF-B3C6-BFAD001CA81A}"/>
              </a:ext>
            </a:extLst>
          </p:cNvPr>
          <p:cNvSpPr>
            <a:spLocks noGrp="1"/>
          </p:cNvSpPr>
          <p:nvPr>
            <p:ph type="ftr" sz="quarter" idx="4"/>
          </p:nvPr>
        </p:nvSpPr>
        <p:spPr>
          <a:xfrm>
            <a:off x="0" y="9432925"/>
            <a:ext cx="2944813" cy="496888"/>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en-US"/>
          </a:p>
        </p:txBody>
      </p:sp>
      <p:sp>
        <p:nvSpPr>
          <p:cNvPr id="7" name="Slide Number Placeholder 6">
            <a:extLst>
              <a:ext uri="{FF2B5EF4-FFF2-40B4-BE49-F238E27FC236}">
                <a16:creationId xmlns:a16="http://schemas.microsoft.com/office/drawing/2014/main" id="{00C6B02E-9614-4A7C-B46D-504B911B49C9}"/>
              </a:ext>
            </a:extLst>
          </p:cNvPr>
          <p:cNvSpPr>
            <a:spLocks noGrp="1"/>
          </p:cNvSpPr>
          <p:nvPr>
            <p:ph type="sldNum" sz="quarter" idx="5"/>
          </p:nvPr>
        </p:nvSpPr>
        <p:spPr>
          <a:xfrm>
            <a:off x="3848100" y="9432925"/>
            <a:ext cx="2944813" cy="496888"/>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fld id="{1EC4789D-BCC9-4E93-81DD-E9A90C895576}" type="slidenum">
              <a:rPr lang="en-US" altLang="en-US"/>
              <a:pPr/>
              <a:t>‹#›</a:t>
            </a:fld>
            <a:endParaRPr lang="en-US" altLang="en-US"/>
          </a:p>
        </p:txBody>
      </p:sp>
    </p:spTree>
    <p:extLst>
      <p:ext uri="{BB962C8B-B14F-4D97-AF65-F5344CB8AC3E}">
        <p14:creationId xmlns:p14="http://schemas.microsoft.com/office/powerpoint/2010/main" val="36386789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Image Placeholder 1">
            <a:extLst>
              <a:ext uri="{FF2B5EF4-FFF2-40B4-BE49-F238E27FC236}">
                <a16:creationId xmlns:a16="http://schemas.microsoft.com/office/drawing/2014/main" id="{28BE606C-CB9B-481A-90BA-352E8D999E9B}"/>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Notes Placeholder 2">
            <a:extLst>
              <a:ext uri="{FF2B5EF4-FFF2-40B4-BE49-F238E27FC236}">
                <a16:creationId xmlns:a16="http://schemas.microsoft.com/office/drawing/2014/main" id="{0E6020BA-C429-4140-9C8E-46B0E5B3C21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5364" name="Slide Number Placeholder 3">
            <a:extLst>
              <a:ext uri="{FF2B5EF4-FFF2-40B4-BE49-F238E27FC236}">
                <a16:creationId xmlns:a16="http://schemas.microsoft.com/office/drawing/2014/main" id="{465F842B-90A3-46EA-A3E7-EBCA0B356A6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D733993-522A-4869-BC46-F06385BC8FE8}" type="slidenum">
              <a:rPr lang="en-US" altLang="en-US">
                <a:latin typeface="Calibri" panose="020F0502020204030204" pitchFamily="34" charset="0"/>
              </a:rPr>
              <a:pPr/>
              <a:t>11</a:t>
            </a:fld>
            <a:endParaRPr lang="en-US" altLang="en-US">
              <a:latin typeface="Calibri" panose="020F0502020204030204" pitchFamily="34" charset="0"/>
            </a:endParaRPr>
          </a:p>
        </p:txBody>
      </p:sp>
    </p:spTree>
    <p:extLst>
      <p:ext uri="{BB962C8B-B14F-4D97-AF65-F5344CB8AC3E}">
        <p14:creationId xmlns:p14="http://schemas.microsoft.com/office/powerpoint/2010/main" val="171207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Image Placeholder 1">
            <a:extLst>
              <a:ext uri="{FF2B5EF4-FFF2-40B4-BE49-F238E27FC236}">
                <a16:creationId xmlns:a16="http://schemas.microsoft.com/office/drawing/2014/main" id="{C568CF9F-4188-4B9F-928E-9CF44B0D66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Notes Placeholder 2">
            <a:extLst>
              <a:ext uri="{FF2B5EF4-FFF2-40B4-BE49-F238E27FC236}">
                <a16:creationId xmlns:a16="http://schemas.microsoft.com/office/drawing/2014/main" id="{750580D3-2A9D-4CA8-96D8-9382B0BB22F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17412" name="Slide Number Placeholder 3">
            <a:extLst>
              <a:ext uri="{FF2B5EF4-FFF2-40B4-BE49-F238E27FC236}">
                <a16:creationId xmlns:a16="http://schemas.microsoft.com/office/drawing/2014/main" id="{B6C49603-FA4B-4946-9EF4-91DB4C98763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9542208F-0740-4948-97EF-3EB7785A5921}" type="slidenum">
              <a:rPr lang="en-US" altLang="en-US">
                <a:latin typeface="Calibri" panose="020F0502020204030204" pitchFamily="34" charset="0"/>
              </a:rPr>
              <a:pPr/>
              <a:t>12</a:t>
            </a:fld>
            <a:endParaRPr lang="en-US" altLang="en-US">
              <a:latin typeface="Calibri" panose="020F0502020204030204" pitchFamily="34" charset="0"/>
            </a:endParaRPr>
          </a:p>
        </p:txBody>
      </p:sp>
    </p:spTree>
    <p:extLst>
      <p:ext uri="{BB962C8B-B14F-4D97-AF65-F5344CB8AC3E}">
        <p14:creationId xmlns:p14="http://schemas.microsoft.com/office/powerpoint/2010/main" val="30068781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a:extLst>
              <a:ext uri="{FF2B5EF4-FFF2-40B4-BE49-F238E27FC236}">
                <a16:creationId xmlns:a16="http://schemas.microsoft.com/office/drawing/2014/main" id="{F9FD435B-C53B-4A2C-9C1C-F7CA916AE49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7891" name="Notes Placeholder 2">
            <a:extLst>
              <a:ext uri="{FF2B5EF4-FFF2-40B4-BE49-F238E27FC236}">
                <a16:creationId xmlns:a16="http://schemas.microsoft.com/office/drawing/2014/main" id="{399E6491-8683-446F-AD02-5A42971B6B4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37892" name="Slide Number Placeholder 3">
            <a:extLst>
              <a:ext uri="{FF2B5EF4-FFF2-40B4-BE49-F238E27FC236}">
                <a16:creationId xmlns:a16="http://schemas.microsoft.com/office/drawing/2014/main" id="{4EDF80F7-DE16-41FC-B66C-9FD829004ACA}"/>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19AC26BE-C19A-4E70-985B-4C7317B4E003}" type="slidenum">
              <a:rPr lang="en-US" altLang="en-US">
                <a:latin typeface="Calibri" panose="020F0502020204030204" pitchFamily="34" charset="0"/>
              </a:rPr>
              <a:pPr/>
              <a:t>31</a:t>
            </a:fld>
            <a:endParaRPr lang="en-US" altLang="en-US">
              <a:latin typeface="Calibri" panose="020F0502020204030204" pitchFamily="34" charset="0"/>
            </a:endParaRPr>
          </a:p>
        </p:txBody>
      </p:sp>
    </p:spTree>
    <p:extLst>
      <p:ext uri="{BB962C8B-B14F-4D97-AF65-F5344CB8AC3E}">
        <p14:creationId xmlns:p14="http://schemas.microsoft.com/office/powerpoint/2010/main" val="30635783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Slide Image Placeholder 1">
            <a:extLst>
              <a:ext uri="{FF2B5EF4-FFF2-40B4-BE49-F238E27FC236}">
                <a16:creationId xmlns:a16="http://schemas.microsoft.com/office/drawing/2014/main" id="{5CC660CE-789B-454A-ABF1-3F98A923536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1987" name="Notes Placeholder 2">
            <a:extLst>
              <a:ext uri="{FF2B5EF4-FFF2-40B4-BE49-F238E27FC236}">
                <a16:creationId xmlns:a16="http://schemas.microsoft.com/office/drawing/2014/main" id="{76B43435-5F29-4A6E-9EB3-BAF0AD7CFB3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a:p>
        </p:txBody>
      </p:sp>
      <p:sp>
        <p:nvSpPr>
          <p:cNvPr id="41988" name="Slide Number Placeholder 3">
            <a:extLst>
              <a:ext uri="{FF2B5EF4-FFF2-40B4-BE49-F238E27FC236}">
                <a16:creationId xmlns:a16="http://schemas.microsoft.com/office/drawing/2014/main" id="{F3CC3C4B-9934-4050-8F36-458C3C93D953}"/>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098CBA8-D7AC-4D62-B0D6-963449A56A97}" type="slidenum">
              <a:rPr lang="en-US" altLang="en-US">
                <a:latin typeface="Calibri" panose="020F0502020204030204" pitchFamily="34" charset="0"/>
              </a:rPr>
              <a:pPr/>
              <a:t>34</a:t>
            </a:fld>
            <a:endParaRPr lang="en-US" altLang="en-US">
              <a:latin typeface="Calibri" panose="020F0502020204030204" pitchFamily="34" charset="0"/>
            </a:endParaRPr>
          </a:p>
        </p:txBody>
      </p:sp>
    </p:spTree>
    <p:extLst>
      <p:ext uri="{BB962C8B-B14F-4D97-AF65-F5344CB8AC3E}">
        <p14:creationId xmlns:p14="http://schemas.microsoft.com/office/powerpoint/2010/main" val="62260668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a:extLst>
              <a:ext uri="{FF2B5EF4-FFF2-40B4-BE49-F238E27FC236}">
                <a16:creationId xmlns:a16="http://schemas.microsoft.com/office/drawing/2014/main" id="{E512C418-5E9B-4C5F-8DCA-3CED3BC43F6B}"/>
              </a:ext>
            </a:extLst>
          </p:cNvPr>
          <p:cNvSpPr>
            <a:spLocks noGrp="1"/>
          </p:cNvSpPr>
          <p:nvPr>
            <p:ph type="dt" sz="half" idx="10"/>
          </p:nvPr>
        </p:nvSpPr>
        <p:spPr/>
        <p:txBody>
          <a:bodyPr/>
          <a:lstStyle>
            <a:lvl1pPr>
              <a:defRPr/>
            </a:lvl1pPr>
          </a:lstStyle>
          <a:p>
            <a:pPr>
              <a:defRPr/>
            </a:pPr>
            <a:fld id="{52664FCA-400B-4AFA-A058-F221519DEC79}" type="datetime1">
              <a:rPr lang="en-US" smtClean="0"/>
              <a:t>4/23/2026</a:t>
            </a:fld>
            <a:endParaRPr lang="en-US"/>
          </a:p>
        </p:txBody>
      </p:sp>
      <p:sp>
        <p:nvSpPr>
          <p:cNvPr id="5" name="Footer Placeholder 4">
            <a:extLst>
              <a:ext uri="{FF2B5EF4-FFF2-40B4-BE49-F238E27FC236}">
                <a16:creationId xmlns:a16="http://schemas.microsoft.com/office/drawing/2014/main" id="{3AC8902E-89CA-439D-AF3A-DA83DE68608F}"/>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6" name="Slide Number Placeholder 5">
            <a:extLst>
              <a:ext uri="{FF2B5EF4-FFF2-40B4-BE49-F238E27FC236}">
                <a16:creationId xmlns:a16="http://schemas.microsoft.com/office/drawing/2014/main" id="{F0090BA3-BBFD-4557-B1B3-3C9650E1903F}"/>
              </a:ext>
            </a:extLst>
          </p:cNvPr>
          <p:cNvSpPr>
            <a:spLocks noGrp="1"/>
          </p:cNvSpPr>
          <p:nvPr>
            <p:ph type="sldNum" sz="quarter" idx="12"/>
          </p:nvPr>
        </p:nvSpPr>
        <p:spPr/>
        <p:txBody>
          <a:bodyPr/>
          <a:lstStyle>
            <a:lvl1pPr>
              <a:defRPr/>
            </a:lvl1pPr>
          </a:lstStyle>
          <a:p>
            <a:fld id="{03DA2203-5A62-4BF5-B05E-C7BD8FF5DC83}" type="slidenum">
              <a:rPr lang="en-US" altLang="en-US"/>
              <a:pPr/>
              <a:t>‹#›</a:t>
            </a:fld>
            <a:endParaRPr lang="en-US" altLang="en-US"/>
          </a:p>
        </p:txBody>
      </p:sp>
    </p:spTree>
    <p:extLst>
      <p:ext uri="{BB962C8B-B14F-4D97-AF65-F5344CB8AC3E}">
        <p14:creationId xmlns:p14="http://schemas.microsoft.com/office/powerpoint/2010/main" val="3758347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1D7470-82B6-4A80-BE96-F88F40CD774A}"/>
              </a:ext>
            </a:extLst>
          </p:cNvPr>
          <p:cNvSpPr>
            <a:spLocks noGrp="1"/>
          </p:cNvSpPr>
          <p:nvPr>
            <p:ph type="dt" sz="half" idx="10"/>
          </p:nvPr>
        </p:nvSpPr>
        <p:spPr/>
        <p:txBody>
          <a:bodyPr/>
          <a:lstStyle>
            <a:lvl1pPr>
              <a:defRPr/>
            </a:lvl1pPr>
          </a:lstStyle>
          <a:p>
            <a:pPr>
              <a:defRPr/>
            </a:pPr>
            <a:fld id="{C0074AFE-F497-4394-91ED-FCCFEB214FAD}" type="datetime1">
              <a:rPr lang="en-US" smtClean="0"/>
              <a:t>4/23/2026</a:t>
            </a:fld>
            <a:endParaRPr lang="en-US"/>
          </a:p>
        </p:txBody>
      </p:sp>
      <p:sp>
        <p:nvSpPr>
          <p:cNvPr id="6" name="Slide Number Placeholder 5">
            <a:extLst>
              <a:ext uri="{FF2B5EF4-FFF2-40B4-BE49-F238E27FC236}">
                <a16:creationId xmlns:a16="http://schemas.microsoft.com/office/drawing/2014/main" id="{22AEC3B5-B611-4534-9E4A-06DF75EB7648}"/>
              </a:ext>
            </a:extLst>
          </p:cNvPr>
          <p:cNvSpPr>
            <a:spLocks noGrp="1"/>
          </p:cNvSpPr>
          <p:nvPr>
            <p:ph type="sldNum" sz="quarter" idx="12"/>
          </p:nvPr>
        </p:nvSpPr>
        <p:spPr/>
        <p:txBody>
          <a:bodyPr/>
          <a:lstStyle>
            <a:lvl1pPr>
              <a:defRPr/>
            </a:lvl1pPr>
          </a:lstStyle>
          <a:p>
            <a:fld id="{B5EEDF4E-649D-4883-B25F-966E5D836319}" type="slidenum">
              <a:rPr lang="en-US" altLang="en-US"/>
              <a:pPr/>
              <a:t>‹#›</a:t>
            </a:fld>
            <a:endParaRPr lang="en-US" altLang="en-US"/>
          </a:p>
        </p:txBody>
      </p:sp>
    </p:spTree>
    <p:extLst>
      <p:ext uri="{BB962C8B-B14F-4D97-AF65-F5344CB8AC3E}">
        <p14:creationId xmlns:p14="http://schemas.microsoft.com/office/powerpoint/2010/main" val="26210172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F497BDB-E171-4BB4-BD7A-5E4A6686A439}"/>
              </a:ext>
            </a:extLst>
          </p:cNvPr>
          <p:cNvSpPr>
            <a:spLocks noGrp="1"/>
          </p:cNvSpPr>
          <p:nvPr>
            <p:ph type="dt" sz="half" idx="10"/>
          </p:nvPr>
        </p:nvSpPr>
        <p:spPr/>
        <p:txBody>
          <a:bodyPr/>
          <a:lstStyle>
            <a:lvl1pPr>
              <a:defRPr/>
            </a:lvl1pPr>
          </a:lstStyle>
          <a:p>
            <a:pPr>
              <a:defRPr/>
            </a:pPr>
            <a:fld id="{55766C00-86D3-49FE-AB59-516A48F53686}" type="datetime1">
              <a:rPr lang="en-US" smtClean="0"/>
              <a:t>4/23/2026</a:t>
            </a:fld>
            <a:endParaRPr lang="en-US"/>
          </a:p>
        </p:txBody>
      </p:sp>
      <p:sp>
        <p:nvSpPr>
          <p:cNvPr id="5" name="Footer Placeholder 4">
            <a:extLst>
              <a:ext uri="{FF2B5EF4-FFF2-40B4-BE49-F238E27FC236}">
                <a16:creationId xmlns:a16="http://schemas.microsoft.com/office/drawing/2014/main" id="{BC27FB96-D76E-47D1-BCB5-F3123FAA69F1}"/>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6" name="Slide Number Placeholder 5">
            <a:extLst>
              <a:ext uri="{FF2B5EF4-FFF2-40B4-BE49-F238E27FC236}">
                <a16:creationId xmlns:a16="http://schemas.microsoft.com/office/drawing/2014/main" id="{766CAC9D-EF28-40EF-A52F-F7E21991A602}"/>
              </a:ext>
            </a:extLst>
          </p:cNvPr>
          <p:cNvSpPr>
            <a:spLocks noGrp="1"/>
          </p:cNvSpPr>
          <p:nvPr>
            <p:ph type="sldNum" sz="quarter" idx="12"/>
          </p:nvPr>
        </p:nvSpPr>
        <p:spPr/>
        <p:txBody>
          <a:bodyPr/>
          <a:lstStyle>
            <a:lvl1pPr>
              <a:defRPr/>
            </a:lvl1pPr>
          </a:lstStyle>
          <a:p>
            <a:fld id="{68C79F39-13CC-4474-9285-0A8F02DB414D}" type="slidenum">
              <a:rPr lang="en-US" altLang="en-US"/>
              <a:pPr/>
              <a:t>‹#›</a:t>
            </a:fld>
            <a:endParaRPr lang="en-US" altLang="en-US"/>
          </a:p>
        </p:txBody>
      </p:sp>
    </p:spTree>
    <p:extLst>
      <p:ext uri="{BB962C8B-B14F-4D97-AF65-F5344CB8AC3E}">
        <p14:creationId xmlns:p14="http://schemas.microsoft.com/office/powerpoint/2010/main" val="21278169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F6D85BCB-D1A7-4CDD-9BB7-E013CFF85E5D}"/>
              </a:ext>
            </a:extLst>
          </p:cNvPr>
          <p:cNvSpPr>
            <a:spLocks noGrp="1"/>
          </p:cNvSpPr>
          <p:nvPr>
            <p:ph type="dt" sz="half" idx="10"/>
          </p:nvPr>
        </p:nvSpPr>
        <p:spPr/>
        <p:txBody>
          <a:bodyPr/>
          <a:lstStyle>
            <a:lvl1pPr>
              <a:defRPr/>
            </a:lvl1pPr>
          </a:lstStyle>
          <a:p>
            <a:pPr>
              <a:defRPr/>
            </a:pPr>
            <a:fld id="{D01C947A-D045-4908-926A-A5AC9F54EA08}" type="datetime1">
              <a:rPr lang="en-US" smtClean="0"/>
              <a:t>4/23/2026</a:t>
            </a:fld>
            <a:endParaRPr lang="en-US"/>
          </a:p>
        </p:txBody>
      </p:sp>
      <p:sp>
        <p:nvSpPr>
          <p:cNvPr id="6" name="Footer Placeholder 4">
            <a:extLst>
              <a:ext uri="{FF2B5EF4-FFF2-40B4-BE49-F238E27FC236}">
                <a16:creationId xmlns:a16="http://schemas.microsoft.com/office/drawing/2014/main" id="{4C2227BC-9771-4980-9D96-E8D6729C4D25}"/>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7" name="Slide Number Placeholder 5">
            <a:extLst>
              <a:ext uri="{FF2B5EF4-FFF2-40B4-BE49-F238E27FC236}">
                <a16:creationId xmlns:a16="http://schemas.microsoft.com/office/drawing/2014/main" id="{28F3AEFE-6AC6-43B3-B30A-7CD8D59215EE}"/>
              </a:ext>
            </a:extLst>
          </p:cNvPr>
          <p:cNvSpPr>
            <a:spLocks noGrp="1"/>
          </p:cNvSpPr>
          <p:nvPr>
            <p:ph type="sldNum" sz="quarter" idx="12"/>
          </p:nvPr>
        </p:nvSpPr>
        <p:spPr/>
        <p:txBody>
          <a:bodyPr/>
          <a:lstStyle>
            <a:lvl1pPr>
              <a:defRPr/>
            </a:lvl1pPr>
          </a:lstStyle>
          <a:p>
            <a:fld id="{8CDA4AA4-45A9-47CE-B307-61B2BE6BCF36}" type="slidenum">
              <a:rPr lang="en-US" altLang="en-US"/>
              <a:pPr/>
              <a:t>‹#›</a:t>
            </a:fld>
            <a:endParaRPr lang="en-US" altLang="en-US"/>
          </a:p>
        </p:txBody>
      </p:sp>
    </p:spTree>
    <p:extLst>
      <p:ext uri="{BB962C8B-B14F-4D97-AF65-F5344CB8AC3E}">
        <p14:creationId xmlns:p14="http://schemas.microsoft.com/office/powerpoint/2010/main" val="14798951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D7358735-F344-4E5F-9B18-EE52EE39DB49}"/>
              </a:ext>
            </a:extLst>
          </p:cNvPr>
          <p:cNvSpPr>
            <a:spLocks noGrp="1"/>
          </p:cNvSpPr>
          <p:nvPr>
            <p:ph type="dt" sz="half" idx="10"/>
          </p:nvPr>
        </p:nvSpPr>
        <p:spPr/>
        <p:txBody>
          <a:bodyPr/>
          <a:lstStyle>
            <a:lvl1pPr>
              <a:defRPr/>
            </a:lvl1pPr>
          </a:lstStyle>
          <a:p>
            <a:pPr>
              <a:defRPr/>
            </a:pPr>
            <a:fld id="{BAD2F6A2-9EBE-43BD-A9F7-BCCB32088E9D}" type="datetime1">
              <a:rPr lang="en-US" smtClean="0"/>
              <a:t>4/23/2026</a:t>
            </a:fld>
            <a:endParaRPr lang="en-US"/>
          </a:p>
        </p:txBody>
      </p:sp>
      <p:sp>
        <p:nvSpPr>
          <p:cNvPr id="8" name="Footer Placeholder 4">
            <a:extLst>
              <a:ext uri="{FF2B5EF4-FFF2-40B4-BE49-F238E27FC236}">
                <a16:creationId xmlns:a16="http://schemas.microsoft.com/office/drawing/2014/main" id="{F4C1056A-5A9D-4848-8A1B-68B4F28E9C9F}"/>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9" name="Slide Number Placeholder 5">
            <a:extLst>
              <a:ext uri="{FF2B5EF4-FFF2-40B4-BE49-F238E27FC236}">
                <a16:creationId xmlns:a16="http://schemas.microsoft.com/office/drawing/2014/main" id="{F341E5F1-8056-47A3-A194-EB906C4B7947}"/>
              </a:ext>
            </a:extLst>
          </p:cNvPr>
          <p:cNvSpPr>
            <a:spLocks noGrp="1"/>
          </p:cNvSpPr>
          <p:nvPr>
            <p:ph type="sldNum" sz="quarter" idx="12"/>
          </p:nvPr>
        </p:nvSpPr>
        <p:spPr/>
        <p:txBody>
          <a:bodyPr/>
          <a:lstStyle>
            <a:lvl1pPr>
              <a:defRPr/>
            </a:lvl1pPr>
          </a:lstStyle>
          <a:p>
            <a:fld id="{A454E24D-AE5A-40DD-9CB5-FCDC38D8BF63}" type="slidenum">
              <a:rPr lang="en-US" altLang="en-US"/>
              <a:pPr/>
              <a:t>‹#›</a:t>
            </a:fld>
            <a:endParaRPr lang="en-US" altLang="en-US"/>
          </a:p>
        </p:txBody>
      </p:sp>
    </p:spTree>
    <p:extLst>
      <p:ext uri="{BB962C8B-B14F-4D97-AF65-F5344CB8AC3E}">
        <p14:creationId xmlns:p14="http://schemas.microsoft.com/office/powerpoint/2010/main" val="37970091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902D5D04-6E20-4342-9FDC-6AC57DE52126}"/>
              </a:ext>
            </a:extLst>
          </p:cNvPr>
          <p:cNvSpPr>
            <a:spLocks noGrp="1"/>
          </p:cNvSpPr>
          <p:nvPr>
            <p:ph type="dt" sz="half" idx="10"/>
          </p:nvPr>
        </p:nvSpPr>
        <p:spPr/>
        <p:txBody>
          <a:bodyPr/>
          <a:lstStyle>
            <a:lvl1pPr>
              <a:defRPr/>
            </a:lvl1pPr>
          </a:lstStyle>
          <a:p>
            <a:pPr>
              <a:defRPr/>
            </a:pPr>
            <a:fld id="{4253C9FB-63B3-4BA8-9BF7-2DCDDDF24DAC}" type="datetime1">
              <a:rPr lang="en-US" smtClean="0"/>
              <a:t>4/23/2026</a:t>
            </a:fld>
            <a:endParaRPr lang="en-US"/>
          </a:p>
        </p:txBody>
      </p:sp>
      <p:sp>
        <p:nvSpPr>
          <p:cNvPr id="4" name="Footer Placeholder 4">
            <a:extLst>
              <a:ext uri="{FF2B5EF4-FFF2-40B4-BE49-F238E27FC236}">
                <a16:creationId xmlns:a16="http://schemas.microsoft.com/office/drawing/2014/main" id="{6AA6EDAB-20A7-420B-A326-FC537A15D571}"/>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5" name="Slide Number Placeholder 5">
            <a:extLst>
              <a:ext uri="{FF2B5EF4-FFF2-40B4-BE49-F238E27FC236}">
                <a16:creationId xmlns:a16="http://schemas.microsoft.com/office/drawing/2014/main" id="{2FCE2784-D0BB-495C-A8F4-128C5D70ACCF}"/>
              </a:ext>
            </a:extLst>
          </p:cNvPr>
          <p:cNvSpPr>
            <a:spLocks noGrp="1"/>
          </p:cNvSpPr>
          <p:nvPr>
            <p:ph type="sldNum" sz="quarter" idx="12"/>
          </p:nvPr>
        </p:nvSpPr>
        <p:spPr/>
        <p:txBody>
          <a:bodyPr/>
          <a:lstStyle>
            <a:lvl1pPr>
              <a:defRPr/>
            </a:lvl1pPr>
          </a:lstStyle>
          <a:p>
            <a:fld id="{C21630F5-0EE5-462E-B804-695B92306A83}" type="slidenum">
              <a:rPr lang="en-US" altLang="en-US"/>
              <a:pPr/>
              <a:t>‹#›</a:t>
            </a:fld>
            <a:endParaRPr lang="en-US" altLang="en-US"/>
          </a:p>
        </p:txBody>
      </p:sp>
    </p:spTree>
    <p:extLst>
      <p:ext uri="{BB962C8B-B14F-4D97-AF65-F5344CB8AC3E}">
        <p14:creationId xmlns:p14="http://schemas.microsoft.com/office/powerpoint/2010/main" val="1750556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4F31CDE-B440-40C7-B6AE-11A9DC10F936}"/>
              </a:ext>
            </a:extLst>
          </p:cNvPr>
          <p:cNvSpPr>
            <a:spLocks noGrp="1"/>
          </p:cNvSpPr>
          <p:nvPr>
            <p:ph type="dt" sz="half" idx="10"/>
          </p:nvPr>
        </p:nvSpPr>
        <p:spPr/>
        <p:txBody>
          <a:bodyPr/>
          <a:lstStyle>
            <a:lvl1pPr>
              <a:defRPr/>
            </a:lvl1pPr>
          </a:lstStyle>
          <a:p>
            <a:pPr>
              <a:defRPr/>
            </a:pPr>
            <a:fld id="{C1EC6D17-5A48-47BD-8B0A-C5B06730AF61}" type="datetime1">
              <a:rPr lang="en-US" smtClean="0"/>
              <a:t>4/23/2026</a:t>
            </a:fld>
            <a:endParaRPr lang="en-US"/>
          </a:p>
        </p:txBody>
      </p:sp>
      <p:sp>
        <p:nvSpPr>
          <p:cNvPr id="3" name="Footer Placeholder 4">
            <a:extLst>
              <a:ext uri="{FF2B5EF4-FFF2-40B4-BE49-F238E27FC236}">
                <a16:creationId xmlns:a16="http://schemas.microsoft.com/office/drawing/2014/main" id="{7D1EB133-43D1-4313-9A8B-592951849B0A}"/>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4" name="Slide Number Placeholder 5">
            <a:extLst>
              <a:ext uri="{FF2B5EF4-FFF2-40B4-BE49-F238E27FC236}">
                <a16:creationId xmlns:a16="http://schemas.microsoft.com/office/drawing/2014/main" id="{488BECD3-E6C7-4BE1-BF0A-9A94A11952D9}"/>
              </a:ext>
            </a:extLst>
          </p:cNvPr>
          <p:cNvSpPr>
            <a:spLocks noGrp="1"/>
          </p:cNvSpPr>
          <p:nvPr>
            <p:ph type="sldNum" sz="quarter" idx="12"/>
          </p:nvPr>
        </p:nvSpPr>
        <p:spPr/>
        <p:txBody>
          <a:bodyPr/>
          <a:lstStyle>
            <a:lvl1pPr>
              <a:defRPr/>
            </a:lvl1pPr>
          </a:lstStyle>
          <a:p>
            <a:fld id="{67CABB52-9126-4EDC-8242-91DD336509B7}" type="slidenum">
              <a:rPr lang="en-US" altLang="en-US"/>
              <a:pPr/>
              <a:t>‹#›</a:t>
            </a:fld>
            <a:endParaRPr lang="en-US" altLang="en-US"/>
          </a:p>
        </p:txBody>
      </p:sp>
    </p:spTree>
    <p:extLst>
      <p:ext uri="{BB962C8B-B14F-4D97-AF65-F5344CB8AC3E}">
        <p14:creationId xmlns:p14="http://schemas.microsoft.com/office/powerpoint/2010/main" val="1089919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FEDCC989-E057-4B3A-996D-96086C04A458}"/>
              </a:ext>
            </a:extLst>
          </p:cNvPr>
          <p:cNvSpPr>
            <a:spLocks noGrp="1"/>
          </p:cNvSpPr>
          <p:nvPr>
            <p:ph type="dt" sz="half" idx="10"/>
          </p:nvPr>
        </p:nvSpPr>
        <p:spPr/>
        <p:txBody>
          <a:bodyPr/>
          <a:lstStyle>
            <a:lvl1pPr>
              <a:defRPr/>
            </a:lvl1pPr>
          </a:lstStyle>
          <a:p>
            <a:pPr>
              <a:defRPr/>
            </a:pPr>
            <a:fld id="{DD44DECB-E557-4025-ADBF-0C8957D0A42F}" type="datetime1">
              <a:rPr lang="en-US" smtClean="0"/>
              <a:t>4/23/2026</a:t>
            </a:fld>
            <a:endParaRPr lang="en-US"/>
          </a:p>
        </p:txBody>
      </p:sp>
      <p:sp>
        <p:nvSpPr>
          <p:cNvPr id="6" name="Footer Placeholder 4">
            <a:extLst>
              <a:ext uri="{FF2B5EF4-FFF2-40B4-BE49-F238E27FC236}">
                <a16:creationId xmlns:a16="http://schemas.microsoft.com/office/drawing/2014/main" id="{174EBD07-969E-4FC4-937F-967C304BB562}"/>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7" name="Slide Number Placeholder 5">
            <a:extLst>
              <a:ext uri="{FF2B5EF4-FFF2-40B4-BE49-F238E27FC236}">
                <a16:creationId xmlns:a16="http://schemas.microsoft.com/office/drawing/2014/main" id="{0632AA65-0C42-4281-A7A1-0D5C61F7FA76}"/>
              </a:ext>
            </a:extLst>
          </p:cNvPr>
          <p:cNvSpPr>
            <a:spLocks noGrp="1"/>
          </p:cNvSpPr>
          <p:nvPr>
            <p:ph type="sldNum" sz="quarter" idx="12"/>
          </p:nvPr>
        </p:nvSpPr>
        <p:spPr/>
        <p:txBody>
          <a:bodyPr/>
          <a:lstStyle>
            <a:lvl1pPr>
              <a:defRPr/>
            </a:lvl1pPr>
          </a:lstStyle>
          <a:p>
            <a:fld id="{A31AA282-D968-4810-8167-2D77943045B5}" type="slidenum">
              <a:rPr lang="en-US" altLang="en-US"/>
              <a:pPr/>
              <a:t>‹#›</a:t>
            </a:fld>
            <a:endParaRPr lang="en-US" altLang="en-US"/>
          </a:p>
        </p:txBody>
      </p:sp>
    </p:spTree>
    <p:extLst>
      <p:ext uri="{BB962C8B-B14F-4D97-AF65-F5344CB8AC3E}">
        <p14:creationId xmlns:p14="http://schemas.microsoft.com/office/powerpoint/2010/main" val="32735179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a:extLst>
              <a:ext uri="{FF2B5EF4-FFF2-40B4-BE49-F238E27FC236}">
                <a16:creationId xmlns:a16="http://schemas.microsoft.com/office/drawing/2014/main" id="{962FB550-0E57-4AD7-AE66-981E29A27E58}"/>
              </a:ext>
            </a:extLst>
          </p:cNvPr>
          <p:cNvSpPr>
            <a:spLocks noGrp="1"/>
          </p:cNvSpPr>
          <p:nvPr>
            <p:ph type="dt" sz="half" idx="10"/>
          </p:nvPr>
        </p:nvSpPr>
        <p:spPr/>
        <p:txBody>
          <a:bodyPr/>
          <a:lstStyle>
            <a:lvl1pPr>
              <a:defRPr/>
            </a:lvl1pPr>
          </a:lstStyle>
          <a:p>
            <a:pPr>
              <a:defRPr/>
            </a:pPr>
            <a:fld id="{EE09016B-4F69-4B33-B731-2044923C4137}" type="datetime1">
              <a:rPr lang="en-US" smtClean="0"/>
              <a:t>4/23/2026</a:t>
            </a:fld>
            <a:endParaRPr lang="en-US"/>
          </a:p>
        </p:txBody>
      </p:sp>
      <p:sp>
        <p:nvSpPr>
          <p:cNvPr id="6" name="Footer Placeholder 4">
            <a:extLst>
              <a:ext uri="{FF2B5EF4-FFF2-40B4-BE49-F238E27FC236}">
                <a16:creationId xmlns:a16="http://schemas.microsoft.com/office/drawing/2014/main" id="{E10EDC25-011C-41BA-9834-8E64940FC59D}"/>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7" name="Slide Number Placeholder 5">
            <a:extLst>
              <a:ext uri="{FF2B5EF4-FFF2-40B4-BE49-F238E27FC236}">
                <a16:creationId xmlns:a16="http://schemas.microsoft.com/office/drawing/2014/main" id="{346E88F9-B880-4C9A-AC96-8E30992B6360}"/>
              </a:ext>
            </a:extLst>
          </p:cNvPr>
          <p:cNvSpPr>
            <a:spLocks noGrp="1"/>
          </p:cNvSpPr>
          <p:nvPr>
            <p:ph type="sldNum" sz="quarter" idx="12"/>
          </p:nvPr>
        </p:nvSpPr>
        <p:spPr/>
        <p:txBody>
          <a:bodyPr/>
          <a:lstStyle>
            <a:lvl1pPr>
              <a:defRPr/>
            </a:lvl1pPr>
          </a:lstStyle>
          <a:p>
            <a:fld id="{3A2FDBAA-9376-46EB-BF5D-F0FE215218CA}" type="slidenum">
              <a:rPr lang="en-US" altLang="en-US"/>
              <a:pPr/>
              <a:t>‹#›</a:t>
            </a:fld>
            <a:endParaRPr lang="en-US" altLang="en-US"/>
          </a:p>
        </p:txBody>
      </p:sp>
    </p:spTree>
    <p:extLst>
      <p:ext uri="{BB962C8B-B14F-4D97-AF65-F5344CB8AC3E}">
        <p14:creationId xmlns:p14="http://schemas.microsoft.com/office/powerpoint/2010/main" val="6585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2C2B6E-291A-480D-B9D3-F4C0329C2538}"/>
              </a:ext>
            </a:extLst>
          </p:cNvPr>
          <p:cNvSpPr>
            <a:spLocks noGrp="1"/>
          </p:cNvSpPr>
          <p:nvPr>
            <p:ph type="dt" sz="half" idx="10"/>
          </p:nvPr>
        </p:nvSpPr>
        <p:spPr/>
        <p:txBody>
          <a:bodyPr/>
          <a:lstStyle>
            <a:lvl1pPr>
              <a:defRPr/>
            </a:lvl1pPr>
          </a:lstStyle>
          <a:p>
            <a:pPr>
              <a:defRPr/>
            </a:pPr>
            <a:fld id="{86D2B01E-0267-497F-B864-C768399A172D}" type="datetime1">
              <a:rPr lang="en-US" smtClean="0"/>
              <a:t>4/23/2026</a:t>
            </a:fld>
            <a:endParaRPr lang="en-US"/>
          </a:p>
        </p:txBody>
      </p:sp>
      <p:sp>
        <p:nvSpPr>
          <p:cNvPr id="5" name="Footer Placeholder 4">
            <a:extLst>
              <a:ext uri="{FF2B5EF4-FFF2-40B4-BE49-F238E27FC236}">
                <a16:creationId xmlns:a16="http://schemas.microsoft.com/office/drawing/2014/main" id="{14C6F118-BA4F-43FD-9D15-ED4A29D1ED86}"/>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6" name="Slide Number Placeholder 5">
            <a:extLst>
              <a:ext uri="{FF2B5EF4-FFF2-40B4-BE49-F238E27FC236}">
                <a16:creationId xmlns:a16="http://schemas.microsoft.com/office/drawing/2014/main" id="{4AFA163E-2FD2-4F3C-9C8B-04BE1813AA76}"/>
              </a:ext>
            </a:extLst>
          </p:cNvPr>
          <p:cNvSpPr>
            <a:spLocks noGrp="1"/>
          </p:cNvSpPr>
          <p:nvPr>
            <p:ph type="sldNum" sz="quarter" idx="12"/>
          </p:nvPr>
        </p:nvSpPr>
        <p:spPr/>
        <p:txBody>
          <a:bodyPr/>
          <a:lstStyle>
            <a:lvl1pPr>
              <a:defRPr/>
            </a:lvl1pPr>
          </a:lstStyle>
          <a:p>
            <a:fld id="{83B935CE-D404-4B3D-87F3-BFCFA20D49F5}" type="slidenum">
              <a:rPr lang="en-US" altLang="en-US"/>
              <a:pPr/>
              <a:t>‹#›</a:t>
            </a:fld>
            <a:endParaRPr lang="en-US" altLang="en-US"/>
          </a:p>
        </p:txBody>
      </p:sp>
    </p:spTree>
    <p:extLst>
      <p:ext uri="{BB962C8B-B14F-4D97-AF65-F5344CB8AC3E}">
        <p14:creationId xmlns:p14="http://schemas.microsoft.com/office/powerpoint/2010/main" val="29532174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956737-AB40-4D5B-8E20-C713E52D06F7}"/>
              </a:ext>
            </a:extLst>
          </p:cNvPr>
          <p:cNvSpPr>
            <a:spLocks noGrp="1"/>
          </p:cNvSpPr>
          <p:nvPr>
            <p:ph type="dt" sz="half" idx="10"/>
          </p:nvPr>
        </p:nvSpPr>
        <p:spPr/>
        <p:txBody>
          <a:bodyPr/>
          <a:lstStyle>
            <a:lvl1pPr>
              <a:defRPr/>
            </a:lvl1pPr>
          </a:lstStyle>
          <a:p>
            <a:pPr>
              <a:defRPr/>
            </a:pPr>
            <a:fld id="{4434BE9C-1D0F-4B92-A9AB-5587AACD6458}" type="datetime1">
              <a:rPr lang="en-US" smtClean="0"/>
              <a:t>4/23/2026</a:t>
            </a:fld>
            <a:endParaRPr lang="en-US"/>
          </a:p>
        </p:txBody>
      </p:sp>
      <p:sp>
        <p:nvSpPr>
          <p:cNvPr id="5" name="Footer Placeholder 4">
            <a:extLst>
              <a:ext uri="{FF2B5EF4-FFF2-40B4-BE49-F238E27FC236}">
                <a16:creationId xmlns:a16="http://schemas.microsoft.com/office/drawing/2014/main" id="{578A21EC-3714-4F41-9838-5CAF09DE6D3E}"/>
              </a:ext>
            </a:extLst>
          </p:cNvPr>
          <p:cNvSpPr>
            <a:spLocks noGrp="1"/>
          </p:cNvSpPr>
          <p:nvPr>
            <p:ph type="ftr" sz="quarter" idx="11"/>
          </p:nvPr>
        </p:nvSpPr>
        <p:spPr/>
        <p:txBody>
          <a:bodyPr/>
          <a:lstStyle>
            <a:lvl1pPr>
              <a:defRPr/>
            </a:lvl1pPr>
          </a:lstStyle>
          <a:p>
            <a:pPr>
              <a:defRPr/>
            </a:pPr>
            <a:r>
              <a:rPr lang="it-IT"/>
              <a:t>SOP 46 Associated document 4: SIV Presentation template v4.0 07.07.2025 FINAL</a:t>
            </a:r>
            <a:endParaRPr lang="en-US"/>
          </a:p>
        </p:txBody>
      </p:sp>
      <p:sp>
        <p:nvSpPr>
          <p:cNvPr id="6" name="Slide Number Placeholder 5">
            <a:extLst>
              <a:ext uri="{FF2B5EF4-FFF2-40B4-BE49-F238E27FC236}">
                <a16:creationId xmlns:a16="http://schemas.microsoft.com/office/drawing/2014/main" id="{BC36DE9E-A193-4BFF-9353-8A110A222E06}"/>
              </a:ext>
            </a:extLst>
          </p:cNvPr>
          <p:cNvSpPr>
            <a:spLocks noGrp="1"/>
          </p:cNvSpPr>
          <p:nvPr>
            <p:ph type="sldNum" sz="quarter" idx="12"/>
          </p:nvPr>
        </p:nvSpPr>
        <p:spPr/>
        <p:txBody>
          <a:bodyPr/>
          <a:lstStyle>
            <a:lvl1pPr>
              <a:defRPr/>
            </a:lvl1pPr>
          </a:lstStyle>
          <a:p>
            <a:fld id="{5EAF8C01-435E-4B27-86AA-CD4CE00415B8}" type="slidenum">
              <a:rPr lang="en-US" altLang="en-US"/>
              <a:pPr/>
              <a:t>‹#›</a:t>
            </a:fld>
            <a:endParaRPr lang="en-US" altLang="en-US"/>
          </a:p>
        </p:txBody>
      </p:sp>
    </p:spTree>
    <p:extLst>
      <p:ext uri="{BB962C8B-B14F-4D97-AF65-F5344CB8AC3E}">
        <p14:creationId xmlns:p14="http://schemas.microsoft.com/office/powerpoint/2010/main" val="29165779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9DD79998-A809-4B7E-BE63-EF0E1328F2FD}"/>
              </a:ext>
            </a:extLst>
          </p:cNvPr>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FC5A568A-CFA1-4814-A64C-34DFD45841B2}"/>
              </a:ext>
            </a:extLst>
          </p:cNvPr>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666E6E1D-8849-4B2E-8986-B6252ED0E021}"/>
              </a:ext>
            </a:extLst>
          </p:cNvPr>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970B361E-B1CD-4F55-BEFA-58AE10EB71B5}" type="datetime1">
              <a:rPr lang="en-US" smtClean="0"/>
              <a:t>4/23/2026</a:t>
            </a:fld>
            <a:endParaRPr lang="en-US"/>
          </a:p>
        </p:txBody>
      </p:sp>
      <p:sp>
        <p:nvSpPr>
          <p:cNvPr id="5" name="Footer Placeholder 4">
            <a:extLst>
              <a:ext uri="{FF2B5EF4-FFF2-40B4-BE49-F238E27FC236}">
                <a16:creationId xmlns:a16="http://schemas.microsoft.com/office/drawing/2014/main" id="{EB5B4424-0641-48D3-8476-E7378EFBDF11}"/>
              </a:ext>
            </a:extLst>
          </p:cNvPr>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r>
              <a:rPr lang="it-IT"/>
              <a:t>SOP 46 Associated document 4: SIV Presentation template v4.0 07.07.2025 FINAL</a:t>
            </a:r>
            <a:endParaRPr lang="en-US"/>
          </a:p>
        </p:txBody>
      </p:sp>
      <p:sp>
        <p:nvSpPr>
          <p:cNvPr id="6" name="Slide Number Placeholder 5">
            <a:extLst>
              <a:ext uri="{FF2B5EF4-FFF2-40B4-BE49-F238E27FC236}">
                <a16:creationId xmlns:a16="http://schemas.microsoft.com/office/drawing/2014/main" id="{24071A2E-71A3-4CFA-9B92-AC08BE6786B7}"/>
              </a:ext>
            </a:extLst>
          </p:cNvPr>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anose="020F0502020204030204" pitchFamily="34" charset="0"/>
              </a:defRPr>
            </a:lvl1pPr>
          </a:lstStyle>
          <a:p>
            <a:fld id="{D02CA10E-53DF-4985-86FD-31DAD4A6AD36}"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dt="0"/>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350D01C4-96EB-4122-9443-BD1A155938B5}"/>
              </a:ext>
            </a:extLst>
          </p:cNvPr>
          <p:cNvSpPr>
            <a:spLocks noGrp="1"/>
          </p:cNvSpPr>
          <p:nvPr>
            <p:ph idx="1"/>
          </p:nvPr>
        </p:nvSpPr>
        <p:spPr>
          <a:xfrm>
            <a:off x="428625" y="1643063"/>
            <a:ext cx="8229600" cy="3143250"/>
          </a:xfrm>
          <a:solidFill>
            <a:schemeClr val="bg1"/>
          </a:solidFill>
          <a:ln>
            <a:solidFill>
              <a:schemeClr val="accent3">
                <a:lumMod val="60000"/>
                <a:lumOff val="40000"/>
              </a:schemeClr>
            </a:solidFill>
          </a:ln>
        </p:spPr>
        <p:style>
          <a:lnRef idx="2">
            <a:schemeClr val="accent3"/>
          </a:lnRef>
          <a:fillRef idx="1">
            <a:schemeClr val="lt1"/>
          </a:fillRef>
          <a:effectRef idx="0">
            <a:schemeClr val="accent3"/>
          </a:effectRef>
          <a:fontRef idx="minor">
            <a:schemeClr val="dk1"/>
          </a:fontRef>
        </p:style>
        <p:txBody>
          <a:bodyPr rtlCol="0">
            <a:normAutofit fontScale="85000" lnSpcReduction="20000"/>
          </a:bodyPr>
          <a:lstStyle/>
          <a:p>
            <a:pPr algn="ctr" eaLnBrk="1" fontAlgn="auto" hangingPunct="1">
              <a:spcAft>
                <a:spcPts val="0"/>
              </a:spcAft>
              <a:buFont typeface="Arial" panose="020B0604020202020204" pitchFamily="34" charset="0"/>
              <a:buNone/>
              <a:defRPr/>
            </a:pPr>
            <a:endParaRPr lang="en-GB" b="1" dirty="0">
              <a:solidFill>
                <a:schemeClr val="accent1">
                  <a:lumMod val="75000"/>
                </a:schemeClr>
              </a:solidFill>
            </a:endParaRPr>
          </a:p>
          <a:p>
            <a:pPr algn="ctr" eaLnBrk="1" fontAlgn="auto" hangingPunct="1">
              <a:spcAft>
                <a:spcPts val="0"/>
              </a:spcAft>
              <a:buFont typeface="Arial" panose="020B0604020202020204" pitchFamily="34" charset="0"/>
              <a:buNone/>
              <a:defRPr/>
            </a:pPr>
            <a:r>
              <a:rPr lang="en-GB" b="1" dirty="0">
                <a:solidFill>
                  <a:schemeClr val="accent1">
                    <a:lumMod val="75000"/>
                  </a:schemeClr>
                </a:solidFill>
              </a:rPr>
              <a:t>INSERT STUDY TITLE</a:t>
            </a:r>
          </a:p>
          <a:p>
            <a:pPr algn="ctr" eaLnBrk="1" fontAlgn="auto" hangingPunct="1">
              <a:spcAft>
                <a:spcPts val="0"/>
              </a:spcAft>
              <a:buFont typeface="Arial" panose="020B0604020202020204" pitchFamily="34" charset="0"/>
              <a:buNone/>
              <a:defRPr/>
            </a:pPr>
            <a:endParaRPr lang="en-GB" dirty="0">
              <a:solidFill>
                <a:schemeClr val="accent1">
                  <a:lumMod val="75000"/>
                </a:schemeClr>
              </a:solidFill>
            </a:endParaRPr>
          </a:p>
          <a:p>
            <a:pPr algn="ctr" eaLnBrk="1" fontAlgn="auto" hangingPunct="1">
              <a:spcAft>
                <a:spcPts val="0"/>
              </a:spcAft>
              <a:buFont typeface="Arial" panose="020B0604020202020204" pitchFamily="34" charset="0"/>
              <a:buNone/>
              <a:defRPr/>
            </a:pPr>
            <a:r>
              <a:rPr lang="en-GB" dirty="0">
                <a:solidFill>
                  <a:schemeClr val="accent1">
                    <a:lumMod val="75000"/>
                  </a:schemeClr>
                </a:solidFill>
              </a:rPr>
              <a:t>Location Initiation Visit</a:t>
            </a:r>
          </a:p>
          <a:p>
            <a:pPr algn="ctr" eaLnBrk="1" fontAlgn="auto" hangingPunct="1">
              <a:spcAft>
                <a:spcPts val="0"/>
              </a:spcAft>
              <a:buFont typeface="Arial" panose="020B0604020202020204" pitchFamily="34" charset="0"/>
              <a:buNone/>
              <a:defRPr/>
            </a:pPr>
            <a:endParaRPr lang="en-GB" dirty="0">
              <a:solidFill>
                <a:schemeClr val="accent1">
                  <a:lumMod val="75000"/>
                </a:schemeClr>
              </a:solidFill>
            </a:endParaRPr>
          </a:p>
          <a:p>
            <a:pPr algn="ctr" eaLnBrk="1" fontAlgn="auto" hangingPunct="1">
              <a:spcAft>
                <a:spcPts val="0"/>
              </a:spcAft>
              <a:buFont typeface="Arial" panose="020B0604020202020204" pitchFamily="34" charset="0"/>
              <a:buNone/>
              <a:defRPr/>
            </a:pPr>
            <a:r>
              <a:rPr lang="en-GB" dirty="0">
                <a:solidFill>
                  <a:schemeClr val="accent1">
                    <a:lumMod val="75000"/>
                  </a:schemeClr>
                </a:solidFill>
              </a:rPr>
              <a:t>Insert location name</a:t>
            </a:r>
          </a:p>
          <a:p>
            <a:pPr algn="ctr" eaLnBrk="1" fontAlgn="auto" hangingPunct="1">
              <a:spcAft>
                <a:spcPts val="0"/>
              </a:spcAft>
              <a:buFont typeface="Arial" panose="020B0604020202020204" pitchFamily="34" charset="0"/>
              <a:buNone/>
              <a:defRPr/>
            </a:pPr>
            <a:r>
              <a:rPr lang="en-GB" dirty="0">
                <a:solidFill>
                  <a:schemeClr val="accent1">
                    <a:lumMod val="75000"/>
                  </a:schemeClr>
                </a:solidFill>
              </a:rPr>
              <a:t>Insert LIV date</a:t>
            </a:r>
            <a:endParaRPr lang="en-US" dirty="0">
              <a:solidFill>
                <a:schemeClr val="accent1">
                  <a:lumMod val="75000"/>
                </a:schemeClr>
              </a:solidFill>
            </a:endParaRPr>
          </a:p>
        </p:txBody>
      </p:sp>
      <p:sp>
        <p:nvSpPr>
          <p:cNvPr id="12" name="TextBox 11">
            <a:extLst>
              <a:ext uri="{FF2B5EF4-FFF2-40B4-BE49-F238E27FC236}">
                <a16:creationId xmlns:a16="http://schemas.microsoft.com/office/drawing/2014/main" id="{E994F914-C37F-4F73-87C8-588A22EB296E}"/>
              </a:ext>
            </a:extLst>
          </p:cNvPr>
          <p:cNvSpPr txBox="1"/>
          <p:nvPr/>
        </p:nvSpPr>
        <p:spPr>
          <a:xfrm>
            <a:off x="142875" y="142875"/>
            <a:ext cx="8858250" cy="784225"/>
          </a:xfrm>
          <a:prstGeom prst="rect">
            <a:avLst/>
          </a:prstGeom>
          <a:solidFill>
            <a:schemeClr val="bg1"/>
          </a:solidFill>
          <a:ln w="57150">
            <a:solidFill>
              <a:schemeClr val="bg1"/>
            </a:solidFill>
          </a:ln>
        </p:spPr>
        <p:txBody>
          <a:bodyPr>
            <a:spAutoFit/>
          </a:bodyPr>
          <a:lstStyle/>
          <a:p>
            <a:pPr algn="r" eaLnBrk="1" fontAlgn="auto" hangingPunct="1">
              <a:spcBef>
                <a:spcPts val="0"/>
              </a:spcBef>
              <a:spcAft>
                <a:spcPts val="0"/>
              </a:spcAft>
              <a:defRPr/>
            </a:pPr>
            <a:endParaRPr lang="en-GB" sz="900" dirty="0">
              <a:solidFill>
                <a:schemeClr val="accent1">
                  <a:lumMod val="75000"/>
                </a:schemeClr>
              </a:solidFill>
              <a:latin typeface="+mn-lt"/>
            </a:endParaRPr>
          </a:p>
          <a:p>
            <a:pPr algn="r" eaLnBrk="1" fontAlgn="auto" hangingPunct="1">
              <a:spcBef>
                <a:spcPts val="0"/>
              </a:spcBef>
              <a:spcAft>
                <a:spcPts val="0"/>
              </a:spcAft>
              <a:defRPr/>
            </a:pPr>
            <a:endParaRPr lang="en-GB" sz="900" dirty="0">
              <a:solidFill>
                <a:schemeClr val="accent1">
                  <a:lumMod val="75000"/>
                </a:schemeClr>
              </a:solidFill>
              <a:latin typeface="+mn-lt"/>
            </a:endParaRPr>
          </a:p>
          <a:p>
            <a:pPr algn="r" eaLnBrk="1" fontAlgn="auto" hangingPunct="1">
              <a:spcBef>
                <a:spcPts val="0"/>
              </a:spcBef>
              <a:spcAft>
                <a:spcPts val="0"/>
              </a:spcAft>
              <a:defRPr/>
            </a:pPr>
            <a:endParaRPr lang="en-GB" sz="900" dirty="0">
              <a:solidFill>
                <a:schemeClr val="accent1">
                  <a:lumMod val="75000"/>
                </a:schemeClr>
              </a:solidFill>
              <a:latin typeface="+mn-lt"/>
            </a:endParaRPr>
          </a:p>
          <a:p>
            <a:pPr algn="r" eaLnBrk="1" fontAlgn="auto" hangingPunct="1">
              <a:spcBef>
                <a:spcPts val="0"/>
              </a:spcBef>
              <a:spcAft>
                <a:spcPts val="0"/>
              </a:spcAft>
              <a:defRPr/>
            </a:pPr>
            <a:endParaRPr lang="en-GB" sz="900" dirty="0">
              <a:solidFill>
                <a:schemeClr val="accent1">
                  <a:lumMod val="75000"/>
                </a:schemeClr>
              </a:solidFill>
              <a:latin typeface="+mn-lt"/>
            </a:endParaRPr>
          </a:p>
          <a:p>
            <a:pPr algn="r" eaLnBrk="1" fontAlgn="auto" hangingPunct="1">
              <a:spcBef>
                <a:spcPts val="0"/>
              </a:spcBef>
              <a:spcAft>
                <a:spcPts val="0"/>
              </a:spcAft>
              <a:defRPr/>
            </a:pPr>
            <a:endParaRPr lang="en-GB" sz="900" dirty="0">
              <a:solidFill>
                <a:schemeClr val="accent1">
                  <a:lumMod val="75000"/>
                </a:schemeClr>
              </a:solidFill>
              <a:latin typeface="+mn-lt"/>
            </a:endParaRPr>
          </a:p>
        </p:txBody>
      </p:sp>
      <p:sp>
        <p:nvSpPr>
          <p:cNvPr id="2" name="Footer Placeholder 1">
            <a:extLst>
              <a:ext uri="{FF2B5EF4-FFF2-40B4-BE49-F238E27FC236}">
                <a16:creationId xmlns:a16="http://schemas.microsoft.com/office/drawing/2014/main" id="{BB93F9BD-1152-4FC6-9E7B-7FB3AA865C2D}"/>
              </a:ext>
            </a:extLst>
          </p:cNvPr>
          <p:cNvSpPr>
            <a:spLocks noGrp="1"/>
          </p:cNvSpPr>
          <p:nvPr>
            <p:ph type="ftr" sz="quarter" idx="4294967295"/>
          </p:nvPr>
        </p:nvSpPr>
        <p:spPr>
          <a:xfrm>
            <a:off x="1939925" y="6623050"/>
            <a:ext cx="5264150" cy="196850"/>
          </a:xfrm>
        </p:spPr>
        <p:txBody>
          <a:bodyPr/>
          <a:lstStyle/>
          <a:p>
            <a:pPr>
              <a:defRPr/>
            </a:pPr>
            <a:r>
              <a:rPr lang="en-US" sz="1000" dirty="0"/>
              <a:t>SOP 46 Associated document 3: LIV Presentation template v5.0 08.05.2026 FINAL</a:t>
            </a:r>
          </a:p>
          <a:p>
            <a:pPr>
              <a:defRPr/>
            </a:pPr>
            <a:endParaRPr lang="en-US" sz="1000" dirty="0"/>
          </a:p>
        </p:txBody>
      </p:sp>
      <p:pic>
        <p:nvPicPr>
          <p:cNvPr id="4101" name="Picture 2">
            <a:extLst>
              <a:ext uri="{FF2B5EF4-FFF2-40B4-BE49-F238E27FC236}">
                <a16:creationId xmlns:a16="http://schemas.microsoft.com/office/drawing/2014/main" id="{7F2D3B9D-56DE-490B-932B-C13E9BCE4015}"/>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28625" y="6216650"/>
            <a:ext cx="190500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2" name="Picture 3">
            <a:extLst>
              <a:ext uri="{FF2B5EF4-FFF2-40B4-BE49-F238E27FC236}">
                <a16:creationId xmlns:a16="http://schemas.microsoft.com/office/drawing/2014/main" id="{1903EF20-B18B-4C7A-9202-3F6DEB5F8E08}"/>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380288" y="6035675"/>
            <a:ext cx="1381125"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DE4FE5-8931-4897-A8D6-67EFA3674F41}"/>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Agenda</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48C324B9-8E91-4808-BFD7-79B1225E5365}"/>
              </a:ext>
            </a:extLst>
          </p:cNvPr>
          <p:cNvSpPr>
            <a:spLocks noGrp="1"/>
          </p:cNvSpPr>
          <p:nvPr>
            <p:ph idx="1"/>
          </p:nvPr>
        </p:nvSpPr>
        <p:spPr>
          <a:xfrm>
            <a:off x="457200" y="928688"/>
            <a:ext cx="8229600" cy="5197475"/>
          </a:xfrm>
        </p:spPr>
        <p:txBody>
          <a:bodyPr rtlCol="0">
            <a:normAutofit lnSpcReduction="10000"/>
          </a:bodyPr>
          <a:lstStyle/>
          <a:p>
            <a:pPr eaLnBrk="1" fontAlgn="auto" hangingPunct="1">
              <a:spcAft>
                <a:spcPts val="0"/>
              </a:spcAft>
              <a:defRPr/>
            </a:pPr>
            <a:r>
              <a:rPr lang="en-GB" sz="2000" dirty="0">
                <a:solidFill>
                  <a:schemeClr val="accent1">
                    <a:lumMod val="75000"/>
                  </a:schemeClr>
                </a:solidFill>
              </a:rPr>
              <a:t>Introduction</a:t>
            </a:r>
          </a:p>
          <a:p>
            <a:pPr eaLnBrk="1" fontAlgn="auto" hangingPunct="1">
              <a:spcAft>
                <a:spcPts val="0"/>
              </a:spcAft>
              <a:defRPr/>
            </a:pPr>
            <a:r>
              <a:rPr lang="en-GB" sz="2000" dirty="0">
                <a:solidFill>
                  <a:schemeClr val="accent1">
                    <a:lumMod val="75000"/>
                  </a:schemeClr>
                </a:solidFill>
              </a:rPr>
              <a:t>Study Objectives</a:t>
            </a:r>
          </a:p>
          <a:p>
            <a:pPr eaLnBrk="1" fontAlgn="auto" hangingPunct="1">
              <a:spcAft>
                <a:spcPts val="0"/>
              </a:spcAft>
              <a:defRPr/>
            </a:pPr>
            <a:r>
              <a:rPr lang="en-GB" sz="2000" dirty="0">
                <a:solidFill>
                  <a:schemeClr val="accent1">
                    <a:lumMod val="75000"/>
                  </a:schemeClr>
                </a:solidFill>
              </a:rPr>
              <a:t>Study Design </a:t>
            </a:r>
          </a:p>
          <a:p>
            <a:pPr lvl="1" eaLnBrk="1" fontAlgn="auto" hangingPunct="1">
              <a:spcAft>
                <a:spcPts val="0"/>
              </a:spcAft>
              <a:defRPr/>
            </a:pPr>
            <a:r>
              <a:rPr lang="en-GB" sz="1600" dirty="0">
                <a:solidFill>
                  <a:schemeClr val="accent1">
                    <a:lumMod val="75000"/>
                  </a:schemeClr>
                </a:solidFill>
              </a:rPr>
              <a:t>Inclusion and Exclusion Criteria</a:t>
            </a:r>
          </a:p>
          <a:p>
            <a:pPr lvl="1" eaLnBrk="1" fontAlgn="auto" hangingPunct="1">
              <a:spcAft>
                <a:spcPts val="0"/>
              </a:spcAft>
              <a:defRPr/>
            </a:pPr>
            <a:r>
              <a:rPr lang="en-GB" sz="1600" dirty="0">
                <a:solidFill>
                  <a:schemeClr val="accent1">
                    <a:lumMod val="75000"/>
                  </a:schemeClr>
                </a:solidFill>
              </a:rPr>
              <a:t>Study procedures</a:t>
            </a:r>
          </a:p>
          <a:p>
            <a:pPr lvl="1" eaLnBrk="1" fontAlgn="auto" hangingPunct="1">
              <a:spcAft>
                <a:spcPts val="0"/>
              </a:spcAft>
              <a:defRPr/>
            </a:pPr>
            <a:r>
              <a:rPr lang="en-GB" sz="1600" dirty="0">
                <a:solidFill>
                  <a:schemeClr val="accent1">
                    <a:lumMod val="75000"/>
                  </a:schemeClr>
                </a:solidFill>
              </a:rPr>
              <a:t>Withdrawal of participants</a:t>
            </a:r>
          </a:p>
          <a:p>
            <a:pPr lvl="1" eaLnBrk="1" fontAlgn="auto" hangingPunct="1">
              <a:spcAft>
                <a:spcPts val="0"/>
              </a:spcAft>
              <a:defRPr/>
            </a:pPr>
            <a:r>
              <a:rPr lang="en-GB" sz="1600" dirty="0">
                <a:solidFill>
                  <a:schemeClr val="accent1">
                    <a:lumMod val="75000"/>
                  </a:schemeClr>
                </a:solidFill>
              </a:rPr>
              <a:t>Concomitant therapies</a:t>
            </a:r>
          </a:p>
          <a:p>
            <a:pPr eaLnBrk="1" fontAlgn="auto" hangingPunct="1">
              <a:spcAft>
                <a:spcPts val="0"/>
              </a:spcAft>
              <a:defRPr/>
            </a:pPr>
            <a:r>
              <a:rPr lang="en-GB" sz="2000" dirty="0">
                <a:solidFill>
                  <a:schemeClr val="accent1">
                    <a:lumMod val="75000"/>
                  </a:schemeClr>
                </a:solidFill>
              </a:rPr>
              <a:t>Delegation</a:t>
            </a:r>
          </a:p>
          <a:p>
            <a:pPr eaLnBrk="1" fontAlgn="auto" hangingPunct="1">
              <a:spcAft>
                <a:spcPts val="0"/>
              </a:spcAft>
              <a:defRPr/>
            </a:pPr>
            <a:r>
              <a:rPr lang="en-GB" sz="2000" dirty="0">
                <a:solidFill>
                  <a:schemeClr val="accent1">
                    <a:lumMod val="75000"/>
                  </a:schemeClr>
                </a:solidFill>
              </a:rPr>
              <a:t>Safety reporting</a:t>
            </a:r>
          </a:p>
          <a:p>
            <a:pPr eaLnBrk="1" fontAlgn="auto" hangingPunct="1">
              <a:spcAft>
                <a:spcPts val="0"/>
              </a:spcAft>
              <a:defRPr/>
            </a:pPr>
            <a:r>
              <a:rPr lang="en-GB" sz="2000" dirty="0">
                <a:solidFill>
                  <a:schemeClr val="accent1">
                    <a:lumMod val="75000"/>
                  </a:schemeClr>
                </a:solidFill>
              </a:rPr>
              <a:t>Confidentially</a:t>
            </a:r>
          </a:p>
          <a:p>
            <a:pPr eaLnBrk="1" fontAlgn="auto" hangingPunct="1">
              <a:spcAft>
                <a:spcPts val="0"/>
              </a:spcAft>
              <a:defRPr/>
            </a:pPr>
            <a:r>
              <a:rPr lang="en-GB" sz="2000" dirty="0">
                <a:solidFill>
                  <a:schemeClr val="accent1">
                    <a:lumMod val="75000"/>
                  </a:schemeClr>
                </a:solidFill>
              </a:rPr>
              <a:t>Location Files</a:t>
            </a:r>
          </a:p>
          <a:p>
            <a:pPr eaLnBrk="1" fontAlgn="auto" hangingPunct="1">
              <a:spcAft>
                <a:spcPts val="0"/>
              </a:spcAft>
              <a:defRPr/>
            </a:pPr>
            <a:r>
              <a:rPr lang="en-GB" sz="2000" dirty="0">
                <a:solidFill>
                  <a:schemeClr val="accent1">
                    <a:lumMod val="75000"/>
                  </a:schemeClr>
                </a:solidFill>
              </a:rPr>
              <a:t>CRFs</a:t>
            </a:r>
          </a:p>
          <a:p>
            <a:pPr eaLnBrk="1" fontAlgn="auto" hangingPunct="1">
              <a:spcAft>
                <a:spcPts val="0"/>
              </a:spcAft>
              <a:defRPr/>
            </a:pPr>
            <a:r>
              <a:rPr lang="en-GB" sz="2000" dirty="0">
                <a:solidFill>
                  <a:schemeClr val="accent1">
                    <a:lumMod val="75000"/>
                  </a:schemeClr>
                </a:solidFill>
              </a:rPr>
              <a:t>Archiving</a:t>
            </a:r>
          </a:p>
          <a:p>
            <a:pPr eaLnBrk="1" fontAlgn="auto" hangingPunct="1">
              <a:spcAft>
                <a:spcPts val="0"/>
              </a:spcAft>
              <a:defRPr/>
            </a:pPr>
            <a:r>
              <a:rPr lang="en-GB" sz="2000" dirty="0">
                <a:solidFill>
                  <a:schemeClr val="accent1">
                    <a:lumMod val="75000"/>
                  </a:schemeClr>
                </a:solidFill>
              </a:rPr>
              <a:t>Monitoring, Audits and Compliance</a:t>
            </a:r>
          </a:p>
          <a:p>
            <a:pPr eaLnBrk="1" fontAlgn="auto" hangingPunct="1">
              <a:spcAft>
                <a:spcPts val="0"/>
              </a:spcAft>
              <a:defRPr/>
            </a:pPr>
            <a:r>
              <a:rPr lang="en-GB" sz="2000" dirty="0">
                <a:solidFill>
                  <a:schemeClr val="accent1">
                    <a:lumMod val="75000"/>
                  </a:schemeClr>
                </a:solidFill>
              </a:rPr>
              <a:t>Contacts</a:t>
            </a:r>
          </a:p>
          <a:p>
            <a:pPr eaLnBrk="1" fontAlgn="auto" hangingPunct="1">
              <a:spcAft>
                <a:spcPts val="0"/>
              </a:spcAft>
              <a:defRPr/>
            </a:pPr>
            <a:endParaRPr lang="en-US" dirty="0">
              <a:solidFill>
                <a:schemeClr val="accent1">
                  <a:lumMod val="75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8776BB-44BF-45C7-B1F8-AC46EDBE989D}"/>
              </a:ext>
            </a:extLst>
          </p:cNvPr>
          <p:cNvSpPr>
            <a:spLocks noGrp="1"/>
          </p:cNvSpPr>
          <p:nvPr>
            <p:ph idx="1"/>
          </p:nvPr>
        </p:nvSpPr>
        <p:spPr>
          <a:xfrm>
            <a:off x="457200" y="500063"/>
            <a:ext cx="8229600" cy="5626100"/>
          </a:xfrm>
        </p:spPr>
        <p:txBody>
          <a:bodyPr rtlCol="0">
            <a:normAutofit/>
          </a:bodyPr>
          <a:lstStyle/>
          <a:p>
            <a:pPr eaLnBrk="1" fontAlgn="auto" hangingPunct="1">
              <a:spcAft>
                <a:spcPts val="0"/>
              </a:spcAft>
              <a:defRPr/>
            </a:pPr>
            <a:r>
              <a:rPr lang="en-US" dirty="0">
                <a:solidFill>
                  <a:schemeClr val="accent1">
                    <a:lumMod val="75000"/>
                  </a:schemeClr>
                </a:solidFill>
              </a:rPr>
              <a:t>Funders:</a:t>
            </a: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r>
              <a:rPr lang="en-US" dirty="0">
                <a:solidFill>
                  <a:schemeClr val="accent1">
                    <a:lumMod val="75000"/>
                  </a:schemeClr>
                </a:solidFill>
              </a:rPr>
              <a:t>Sponsor:</a:t>
            </a: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r>
              <a:rPr lang="en-US" dirty="0">
                <a:solidFill>
                  <a:schemeClr val="accent1">
                    <a:lumMod val="75000"/>
                  </a:schemeClr>
                </a:solidFill>
              </a:rPr>
              <a:t>Coordinating Centre:</a:t>
            </a:r>
          </a:p>
          <a:p>
            <a:pPr eaLnBrk="1" fontAlgn="auto" hangingPunct="1">
              <a:spcAft>
                <a:spcPts val="0"/>
              </a:spcAft>
              <a:buFont typeface="Arial" charset="0"/>
              <a:buNone/>
              <a:defRPr/>
            </a:pPr>
            <a:endParaRPr lang="en-US" dirty="0">
              <a:solidFill>
                <a:schemeClr val="accent1">
                  <a:lumMod val="75000"/>
                </a:schemeClr>
              </a:solidFill>
            </a:endParaRPr>
          </a:p>
          <a:p>
            <a:pPr eaLnBrk="1" fontAlgn="auto" hangingPunct="1">
              <a:spcAft>
                <a:spcPts val="0"/>
              </a:spcAft>
              <a:defRPr/>
            </a:pPr>
            <a:r>
              <a:rPr lang="en-US" dirty="0">
                <a:solidFill>
                  <a:schemeClr val="accent1">
                    <a:lumMod val="75000"/>
                  </a:schemeClr>
                </a:solidFill>
              </a:rPr>
              <a:t>IMP supplier / device manufacturer: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104965-7905-4A97-8787-04737090C58B}"/>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Current study status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BBFA2C0C-AB15-4912-A4B4-F2BA6A60DE61}"/>
              </a:ext>
            </a:extLst>
          </p:cNvPr>
          <p:cNvSpPr>
            <a:spLocks noGrp="1"/>
          </p:cNvSpPr>
          <p:nvPr>
            <p:ph idx="1"/>
          </p:nvPr>
        </p:nvSpPr>
        <p:spPr>
          <a:xfrm>
            <a:off x="457200" y="1000125"/>
            <a:ext cx="8229600" cy="5126038"/>
          </a:xfrm>
        </p:spPr>
        <p:txBody>
          <a:bodyPr rtlCol="0">
            <a:normAutofit/>
          </a:bodyPr>
          <a:lstStyle/>
          <a:p>
            <a:pPr eaLnBrk="1" fontAlgn="auto" hangingPunct="1">
              <a:spcAft>
                <a:spcPts val="0"/>
              </a:spcAft>
              <a:buFont typeface="Arial" charset="0"/>
              <a:buNone/>
              <a:defRPr/>
            </a:pPr>
            <a:r>
              <a:rPr lang="en-US" dirty="0">
                <a:solidFill>
                  <a:schemeClr val="accent1">
                    <a:lumMod val="75000"/>
                  </a:schemeClr>
                </a:solidFill>
              </a:rPr>
              <a:t>Include details of no. locations (open &amp; planned), no. patients to </a:t>
            </a:r>
            <a:r>
              <a:rPr lang="en-US" dirty="0" err="1">
                <a:solidFill>
                  <a:schemeClr val="accent1">
                    <a:lumMod val="75000"/>
                  </a:schemeClr>
                </a:solidFill>
              </a:rPr>
              <a:t>enrol</a:t>
            </a:r>
            <a:r>
              <a:rPr lang="en-US" dirty="0">
                <a:solidFill>
                  <a:schemeClr val="accent1">
                    <a:lumMod val="75000"/>
                  </a:schemeClr>
                </a:solidFill>
              </a:rPr>
              <a:t>, details of any SAEs to date, any modifications in the pipeline, date opened to recruitment, proposed close to recruitment date, etc</a:t>
            </a: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02BE-E684-41BA-B2DE-9DB8F4263C66}"/>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Background</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1D20C62B-041E-4B71-BCA6-D3E005AE8790}"/>
              </a:ext>
            </a:extLst>
          </p:cNvPr>
          <p:cNvSpPr>
            <a:spLocks noGrp="1"/>
          </p:cNvSpPr>
          <p:nvPr>
            <p:ph idx="1"/>
          </p:nvPr>
        </p:nvSpPr>
        <p:spPr>
          <a:xfrm>
            <a:off x="457200" y="1000125"/>
            <a:ext cx="8229600" cy="5126038"/>
          </a:xfrm>
        </p:spPr>
        <p:txBody>
          <a:bodyPr rtlCol="0">
            <a:normAutofit/>
          </a:bodyPr>
          <a:lstStyle/>
          <a:p>
            <a:pPr eaLnBrk="1" fontAlgn="auto" hangingPunct="1">
              <a:spcAft>
                <a:spcPts val="0"/>
              </a:spcAft>
              <a:defRPr/>
            </a:pPr>
            <a:r>
              <a:rPr lang="en-US" dirty="0">
                <a:solidFill>
                  <a:schemeClr val="accent1">
                    <a:lumMod val="75000"/>
                  </a:schemeClr>
                </a:solidFill>
              </a:rPr>
              <a:t>Disease</a:t>
            </a:r>
          </a:p>
          <a:p>
            <a:pPr eaLnBrk="1" fontAlgn="auto" hangingPunct="1">
              <a:spcAft>
                <a:spcPts val="0"/>
              </a:spcAft>
              <a:defRPr/>
            </a:pPr>
            <a:r>
              <a:rPr lang="en-US" dirty="0">
                <a:solidFill>
                  <a:schemeClr val="accent1">
                    <a:lumMod val="75000"/>
                  </a:schemeClr>
                </a:solidFill>
              </a:rPr>
              <a:t>Current standard of care</a:t>
            </a:r>
          </a:p>
        </p:txBody>
      </p:sp>
      <p:cxnSp>
        <p:nvCxnSpPr>
          <p:cNvPr id="8" name="Straight Connector 7">
            <a:extLst>
              <a:ext uri="{FF2B5EF4-FFF2-40B4-BE49-F238E27FC236}">
                <a16:creationId xmlns:a16="http://schemas.microsoft.com/office/drawing/2014/main" id="{6B7A3622-9664-4A92-ADB8-42D159BECAB5}"/>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11F1CCF-4173-418E-9C1C-174E52110D3A}"/>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EA659BE-BEFB-4531-8E02-29B36E9E0153}"/>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C35706-24E1-4A10-8015-11A87FDAB86C}"/>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91957-B7B9-4A3C-8420-CCB627825AD7}"/>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INSERT IMP/DEVICE NAME</a:t>
            </a:r>
            <a:endParaRPr lang="en-US" b="1" dirty="0">
              <a:solidFill>
                <a:schemeClr val="accent1">
                  <a:lumMod val="75000"/>
                </a:schemeClr>
              </a:solidFill>
            </a:endParaRPr>
          </a:p>
        </p:txBody>
      </p:sp>
      <p:sp>
        <p:nvSpPr>
          <p:cNvPr id="9219" name="Content Placeholder 2">
            <a:extLst>
              <a:ext uri="{FF2B5EF4-FFF2-40B4-BE49-F238E27FC236}">
                <a16:creationId xmlns:a16="http://schemas.microsoft.com/office/drawing/2014/main" id="{19AB5F88-7F78-4CD5-935F-D5D88372AC47}"/>
              </a:ext>
            </a:extLst>
          </p:cNvPr>
          <p:cNvSpPr>
            <a:spLocks noGrp="1"/>
          </p:cNvSpPr>
          <p:nvPr>
            <p:ph idx="1"/>
          </p:nvPr>
        </p:nvSpPr>
        <p:spPr>
          <a:xfrm>
            <a:off x="457200" y="928688"/>
            <a:ext cx="8229600" cy="5197475"/>
          </a:xfrm>
        </p:spPr>
        <p:txBody>
          <a:bodyPr/>
          <a:lstStyle/>
          <a:p>
            <a:pPr eaLnBrk="1" hangingPunct="1"/>
            <a:r>
              <a:rPr lang="en-US" altLang="en-US" dirty="0">
                <a:solidFill>
                  <a:schemeClr val="tx2"/>
                </a:solidFill>
              </a:rPr>
              <a:t>INSERT DETAILS OF IMP – type of drug, why promising in this disease, previous studies, safety profile etc.</a:t>
            </a:r>
          </a:p>
          <a:p>
            <a:pPr eaLnBrk="1" hangingPunct="1"/>
            <a:r>
              <a:rPr lang="en-US" altLang="en-US" dirty="0">
                <a:solidFill>
                  <a:schemeClr val="tx2"/>
                </a:solidFill>
              </a:rPr>
              <a:t>INSERT DETAILS OF INVESTIGATIONAL DEVICE – description of device, mechanism of action, instructions for use safety information etc.</a:t>
            </a:r>
          </a:p>
        </p:txBody>
      </p:sp>
      <p:cxnSp>
        <p:nvCxnSpPr>
          <p:cNvPr id="8" name="Straight Connector 7">
            <a:extLst>
              <a:ext uri="{FF2B5EF4-FFF2-40B4-BE49-F238E27FC236}">
                <a16:creationId xmlns:a16="http://schemas.microsoft.com/office/drawing/2014/main" id="{8998E41A-F404-4EA5-8BA7-6D789B2ED2CB}"/>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B7B176-5378-4322-BE1F-8C51BC561D9D}"/>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7E5CEB3-B674-48F6-BE83-BA5E0BB4D2DF}"/>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205B68-E5DA-4507-A0F2-623062C1B169}"/>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2CDDAE-8C1C-40FE-8786-894BE498A2DE}"/>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Study Objectives</a:t>
            </a:r>
            <a:endParaRPr lang="en-US" b="1" dirty="0">
              <a:solidFill>
                <a:schemeClr val="accent1">
                  <a:lumMod val="75000"/>
                </a:schemeClr>
              </a:solidFill>
            </a:endParaRPr>
          </a:p>
        </p:txBody>
      </p:sp>
      <p:graphicFrame>
        <p:nvGraphicFramePr>
          <p:cNvPr id="10" name="Content Placeholder 9">
            <a:extLst>
              <a:ext uri="{FF2B5EF4-FFF2-40B4-BE49-F238E27FC236}">
                <a16:creationId xmlns:a16="http://schemas.microsoft.com/office/drawing/2014/main" id="{CD40032E-9811-4D44-AF99-4CE2C79F3C10}"/>
              </a:ext>
            </a:extLst>
          </p:cNvPr>
          <p:cNvGraphicFramePr>
            <a:graphicFrameLocks noGrp="1"/>
          </p:cNvGraphicFramePr>
          <p:nvPr>
            <p:ph idx="1"/>
          </p:nvPr>
        </p:nvGraphicFramePr>
        <p:xfrm>
          <a:off x="428625" y="1500188"/>
          <a:ext cx="8229600" cy="2743200"/>
        </p:xfrm>
        <a:graphic>
          <a:graphicData uri="http://schemas.openxmlformats.org/drawingml/2006/table">
            <a:tbl>
              <a:tblPr firstRow="1" bandRow="1">
                <a:tableStyleId>{2D5ABB26-0587-4C30-8999-92F81FD0307C}</a:tableStyleId>
              </a:tblPr>
              <a:tblGrid>
                <a:gridCol w="2214578">
                  <a:extLst>
                    <a:ext uri="{9D8B030D-6E8A-4147-A177-3AD203B41FA5}">
                      <a16:colId xmlns:a16="http://schemas.microsoft.com/office/drawing/2014/main" val="20000"/>
                    </a:ext>
                  </a:extLst>
                </a:gridCol>
                <a:gridCol w="6015022">
                  <a:extLst>
                    <a:ext uri="{9D8B030D-6E8A-4147-A177-3AD203B41FA5}">
                      <a16:colId xmlns:a16="http://schemas.microsoft.com/office/drawing/2014/main" val="20001"/>
                    </a:ext>
                  </a:extLst>
                </a:gridCol>
              </a:tblGrid>
              <a:tr h="370840">
                <a:tc>
                  <a:txBody>
                    <a:bodyPr/>
                    <a:lstStyle/>
                    <a:p>
                      <a:r>
                        <a:rPr lang="en-GB" dirty="0">
                          <a:solidFill>
                            <a:schemeClr val="tx2"/>
                          </a:solidFill>
                        </a:rPr>
                        <a:t>Primary</a:t>
                      </a:r>
                      <a:r>
                        <a:rPr lang="en-GB" baseline="0" dirty="0">
                          <a:solidFill>
                            <a:schemeClr val="tx2"/>
                          </a:solidFill>
                        </a:rPr>
                        <a:t> Objective</a:t>
                      </a:r>
                      <a:endParaRPr lang="en-GB" dirty="0">
                        <a:solidFill>
                          <a:schemeClr val="tx2"/>
                        </a:solidFill>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GB" dirty="0">
                        <a:solidFill>
                          <a:schemeClr val="tx2"/>
                        </a:solidFill>
                      </a:endParaRPr>
                    </a:p>
                    <a:p>
                      <a:endParaRPr lang="en-GB" dirty="0">
                        <a:solidFill>
                          <a:schemeClr val="tx2"/>
                        </a:solidFill>
                      </a:endParaRPr>
                    </a:p>
                    <a:p>
                      <a:endParaRPr lang="en-GB" dirty="0">
                        <a:solidFill>
                          <a:schemeClr val="tx2"/>
                        </a:solidFill>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0"/>
                  </a:ext>
                </a:extLst>
              </a:tr>
              <a:tr h="370840">
                <a:tc>
                  <a:txBody>
                    <a:bodyPr/>
                    <a:lstStyle/>
                    <a:p>
                      <a:r>
                        <a:rPr lang="en-GB" dirty="0">
                          <a:solidFill>
                            <a:schemeClr val="tx2"/>
                          </a:solidFill>
                        </a:rPr>
                        <a:t>Secondary</a:t>
                      </a:r>
                      <a:r>
                        <a:rPr lang="en-GB" baseline="0" dirty="0">
                          <a:solidFill>
                            <a:schemeClr val="tx2"/>
                          </a:solidFill>
                        </a:rPr>
                        <a:t> Objectives</a:t>
                      </a:r>
                      <a:endParaRPr lang="en-GB" dirty="0">
                        <a:solidFill>
                          <a:schemeClr val="tx2"/>
                        </a:solidFill>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GB" dirty="0">
                        <a:solidFill>
                          <a:schemeClr val="tx2"/>
                        </a:solidFill>
                      </a:endParaRPr>
                    </a:p>
                    <a:p>
                      <a:endParaRPr lang="en-GB" dirty="0">
                        <a:solidFill>
                          <a:schemeClr val="tx2"/>
                        </a:solidFill>
                      </a:endParaRPr>
                    </a:p>
                    <a:p>
                      <a:endParaRPr lang="en-GB" dirty="0">
                        <a:solidFill>
                          <a:schemeClr val="tx2"/>
                        </a:solidFill>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1"/>
                  </a:ext>
                </a:extLst>
              </a:tr>
              <a:tr h="370840">
                <a:tc>
                  <a:txBody>
                    <a:bodyPr/>
                    <a:lstStyle/>
                    <a:p>
                      <a:r>
                        <a:rPr lang="en-GB" dirty="0">
                          <a:solidFill>
                            <a:schemeClr val="tx2"/>
                          </a:solidFill>
                        </a:rPr>
                        <a:t>Exploratory / Translational</a:t>
                      </a:r>
                      <a:r>
                        <a:rPr lang="en-GB" baseline="0" dirty="0">
                          <a:solidFill>
                            <a:schemeClr val="tx2"/>
                          </a:solidFill>
                        </a:rPr>
                        <a:t> Objectives</a:t>
                      </a:r>
                      <a:endParaRPr lang="en-GB" dirty="0">
                        <a:solidFill>
                          <a:schemeClr val="tx2"/>
                        </a:solidFill>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endParaRPr lang="en-GB" dirty="0">
                        <a:solidFill>
                          <a:schemeClr val="tx2"/>
                        </a:solidFill>
                      </a:endParaRPr>
                    </a:p>
                    <a:p>
                      <a:endParaRPr lang="en-GB" dirty="0">
                        <a:solidFill>
                          <a:schemeClr val="tx2"/>
                        </a:solidFill>
                      </a:endParaRPr>
                    </a:p>
                    <a:p>
                      <a:endParaRPr lang="en-GB" dirty="0">
                        <a:solidFill>
                          <a:schemeClr val="tx2"/>
                        </a:solidFill>
                      </a:endParaRPr>
                    </a:p>
                  </a:txBody>
                  <a:tcPr>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6FDEA-3947-49F2-AB5C-7597FEBC4C94}"/>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Study Design</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0C2051EC-5269-4887-A48C-D2BD3326D4CF}"/>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F24C6ECF-A4C0-4F44-B80E-52E02FCDFAF9}"/>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50F8AC7-7AB0-4441-996B-BA0C808009E7}"/>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FC11C47-0BA7-4CD8-9411-EF950C0A4F08}"/>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3935F32-7C4E-401C-B4E7-6E747AB57D47}"/>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9E47B-F4A6-423E-9C4F-F6D871FDBAB6}"/>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Inclusion Criteria</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3E4F3451-F6A5-4FA4-BC86-99A5FDEA8A35}"/>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B4FB92B0-E729-43E4-8AD7-6F0833DB2356}"/>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C4FDADE-5486-4A19-96E0-63A062FA0557}"/>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48204C0-E95A-4F2F-A2F3-ABC606EA64FC}"/>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E24A28-FD3D-4E21-85BC-8110648565B3}"/>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ECB928-E7F8-4E7E-8114-F599A84594B5}"/>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Exclusion Criteria</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8C56D420-91BD-4F2A-B2BD-7208AD242C58}"/>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52E524EC-2106-47D9-B77E-32C75541A98F}"/>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447593A-5D79-43D6-976F-F817B6646E8E}"/>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598CEDD-1AB7-4656-B682-FD200C85C8F9}"/>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849CB0-6F0A-4857-8EE0-4E66648D5BF2}"/>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79A85-ACBE-4F51-9506-3E35A8D1E3C5}"/>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Informed Consent</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6452A478-478D-4379-B915-97FCE91F5834}"/>
              </a:ext>
            </a:extLst>
          </p:cNvPr>
          <p:cNvSpPr>
            <a:spLocks noGrp="1"/>
          </p:cNvSpPr>
          <p:nvPr>
            <p:ph idx="1"/>
          </p:nvPr>
        </p:nvSpPr>
        <p:spPr>
          <a:xfrm>
            <a:off x="428625" y="857250"/>
            <a:ext cx="8229600" cy="5572125"/>
          </a:xfrm>
        </p:spPr>
        <p:txBody>
          <a:bodyPr rtlCol="0">
            <a:normAutofit fontScale="55000" lnSpcReduction="20000"/>
          </a:bodyPr>
          <a:lstStyle/>
          <a:p>
            <a:pPr eaLnBrk="1" fontAlgn="auto" hangingPunct="1">
              <a:spcAft>
                <a:spcPts val="0"/>
              </a:spcAft>
              <a:defRPr/>
            </a:pPr>
            <a:r>
              <a:rPr lang="en-GB" sz="3500" dirty="0">
                <a:solidFill>
                  <a:schemeClr val="accent1">
                    <a:lumMod val="75000"/>
                  </a:schemeClr>
                </a:solidFill>
                <a:latin typeface="Arial" charset="0"/>
                <a:cs typeface="Arial" charset="0"/>
              </a:rPr>
              <a:t>Consent should only be received when it is given freely after that person is informed of nature, significance, implications, and risks of trial.</a:t>
            </a:r>
          </a:p>
          <a:p>
            <a:pPr eaLnBrk="1" fontAlgn="auto" hangingPunct="1">
              <a:spcAft>
                <a:spcPts val="0"/>
              </a:spcAft>
              <a:defRPr/>
            </a:pPr>
            <a:endParaRPr lang="en-GB" dirty="0">
              <a:solidFill>
                <a:schemeClr val="accent1">
                  <a:lumMod val="75000"/>
                </a:schemeClr>
              </a:solidFill>
              <a:latin typeface="Arial" charset="0"/>
              <a:cs typeface="Arial" charset="0"/>
            </a:endParaRPr>
          </a:p>
          <a:p>
            <a:pPr eaLnBrk="1" fontAlgn="auto" hangingPunct="1">
              <a:spcAft>
                <a:spcPts val="0"/>
              </a:spcAft>
              <a:defRPr/>
            </a:pPr>
            <a:endParaRPr lang="en-GB" sz="800" dirty="0">
              <a:solidFill>
                <a:schemeClr val="accent1">
                  <a:lumMod val="75000"/>
                </a:schemeClr>
              </a:solidFill>
              <a:latin typeface="Arial" charset="0"/>
              <a:cs typeface="Arial" charset="0"/>
            </a:endParaRPr>
          </a:p>
          <a:p>
            <a:pPr eaLnBrk="1" fontAlgn="auto" hangingPunct="1">
              <a:spcAft>
                <a:spcPts val="0"/>
              </a:spcAft>
              <a:defRPr/>
            </a:pPr>
            <a:r>
              <a:rPr lang="en-GB" sz="3500" dirty="0">
                <a:solidFill>
                  <a:schemeClr val="accent1">
                    <a:lumMod val="75000"/>
                  </a:schemeClr>
                </a:solidFill>
                <a:latin typeface="Arial" charset="0"/>
                <a:cs typeface="Arial" charset="0"/>
              </a:rPr>
              <a:t>Patients are free to refuse consent or withdraw from the study at any time without giving reasons</a:t>
            </a:r>
          </a:p>
          <a:p>
            <a:pPr eaLnBrk="1" fontAlgn="auto" hangingPunct="1">
              <a:spcAft>
                <a:spcPts val="0"/>
              </a:spcAft>
              <a:defRPr/>
            </a:pPr>
            <a:endParaRPr lang="en-GB" dirty="0">
              <a:solidFill>
                <a:schemeClr val="accent1">
                  <a:lumMod val="75000"/>
                </a:schemeClr>
              </a:solidFill>
              <a:latin typeface="Arial" charset="0"/>
              <a:cs typeface="Arial" charset="0"/>
            </a:endParaRPr>
          </a:p>
          <a:p>
            <a:pPr eaLnBrk="1" fontAlgn="auto" hangingPunct="1">
              <a:spcAft>
                <a:spcPts val="0"/>
              </a:spcAft>
              <a:defRPr/>
            </a:pPr>
            <a:endParaRPr lang="en-GB" sz="600" dirty="0">
              <a:solidFill>
                <a:schemeClr val="accent1">
                  <a:lumMod val="75000"/>
                </a:schemeClr>
              </a:solidFill>
              <a:latin typeface="Arial" charset="0"/>
              <a:cs typeface="Arial" charset="0"/>
            </a:endParaRPr>
          </a:p>
          <a:p>
            <a:pPr eaLnBrk="1" fontAlgn="auto" hangingPunct="1">
              <a:spcBef>
                <a:spcPts val="300"/>
              </a:spcBef>
              <a:spcAft>
                <a:spcPts val="0"/>
              </a:spcAft>
              <a:buSzPct val="75000"/>
              <a:defRPr/>
            </a:pPr>
            <a:r>
              <a:rPr lang="en-GB" sz="3500" dirty="0">
                <a:solidFill>
                  <a:schemeClr val="accent1">
                    <a:lumMod val="75000"/>
                  </a:schemeClr>
                </a:solidFill>
                <a:latin typeface="Arial" charset="0"/>
                <a:cs typeface="Arial" charset="0"/>
              </a:rPr>
              <a:t>Informed consent must be obtained from all patients:</a:t>
            </a:r>
          </a:p>
          <a:p>
            <a:pPr marL="800100" lvl="1" indent="-342900" eaLnBrk="1" fontAlgn="auto" hangingPunct="1">
              <a:spcBef>
                <a:spcPts val="300"/>
              </a:spcBef>
              <a:spcAft>
                <a:spcPts val="0"/>
              </a:spcAft>
              <a:buSzPct val="75000"/>
              <a:buFont typeface="Arial" panose="020B0604020202020204" pitchFamily="34" charset="0"/>
              <a:buChar char="•"/>
              <a:defRPr/>
            </a:pPr>
            <a:r>
              <a:rPr lang="en-GB" dirty="0">
                <a:solidFill>
                  <a:schemeClr val="accent1">
                    <a:lumMod val="75000"/>
                  </a:schemeClr>
                </a:solidFill>
                <a:latin typeface="Arial" charset="0"/>
                <a:cs typeface="Arial" charset="0"/>
              </a:rPr>
              <a:t>By the Investigator or suitably trained delegated staff as listed on delegation the log prior to any study-specific procedure being performed</a:t>
            </a:r>
          </a:p>
          <a:p>
            <a:pPr marL="800100" lvl="1" indent="-342900" eaLnBrk="1" fontAlgn="auto" hangingPunct="1">
              <a:spcBef>
                <a:spcPts val="300"/>
              </a:spcBef>
              <a:spcAft>
                <a:spcPts val="0"/>
              </a:spcAft>
              <a:buSzPct val="75000"/>
              <a:buFont typeface="Arial" panose="020B0604020202020204" pitchFamily="34" charset="0"/>
              <a:buChar char="•"/>
              <a:defRPr/>
            </a:pPr>
            <a:r>
              <a:rPr lang="en-GB" dirty="0">
                <a:solidFill>
                  <a:schemeClr val="accent1">
                    <a:lumMod val="75000"/>
                  </a:schemeClr>
                </a:solidFill>
                <a:latin typeface="Arial" charset="0"/>
                <a:cs typeface="Arial" charset="0"/>
              </a:rPr>
              <a:t>Full verbal explanation of the trial and patient information sheet will be provided</a:t>
            </a:r>
          </a:p>
          <a:p>
            <a:pPr marL="800100" lvl="1" indent="-342900" eaLnBrk="1" fontAlgn="auto" hangingPunct="1">
              <a:spcBef>
                <a:spcPts val="300"/>
              </a:spcBef>
              <a:spcAft>
                <a:spcPts val="0"/>
              </a:spcAft>
              <a:buSzPct val="75000"/>
              <a:buFont typeface="Arial" panose="020B0604020202020204" pitchFamily="34" charset="0"/>
              <a:buChar char="•"/>
              <a:defRPr/>
            </a:pPr>
            <a:r>
              <a:rPr lang="en-GB" dirty="0">
                <a:solidFill>
                  <a:schemeClr val="accent1">
                    <a:lumMod val="75000"/>
                  </a:schemeClr>
                </a:solidFill>
                <a:latin typeface="Arial" charset="0"/>
                <a:cs typeface="Arial" charset="0"/>
              </a:rPr>
              <a:t>If necessary, translators should be provided for patients unable to understand English</a:t>
            </a:r>
          </a:p>
          <a:p>
            <a:pPr marL="800100" lvl="1" indent="-342900" eaLnBrk="1" fontAlgn="auto" hangingPunct="1">
              <a:spcAft>
                <a:spcPts val="0"/>
              </a:spcAft>
              <a:buSzPct val="75000"/>
              <a:buFont typeface="Arial" panose="020B0604020202020204" pitchFamily="34" charset="0"/>
              <a:buChar char="•"/>
              <a:defRPr/>
            </a:pPr>
            <a:r>
              <a:rPr lang="en-GB" dirty="0">
                <a:solidFill>
                  <a:schemeClr val="accent1">
                    <a:lumMod val="75000"/>
                  </a:schemeClr>
                </a:solidFill>
                <a:latin typeface="Arial" charset="0"/>
                <a:cs typeface="Arial" charset="0"/>
              </a:rPr>
              <a:t>Patient given as long as needed to consider their participation</a:t>
            </a:r>
          </a:p>
          <a:p>
            <a:pPr marL="800100" lvl="1" indent="-342900" eaLnBrk="1" fontAlgn="auto" hangingPunct="1">
              <a:spcAft>
                <a:spcPts val="0"/>
              </a:spcAft>
              <a:buSzPct val="75000"/>
              <a:buFont typeface="Arial" panose="020B0604020202020204" pitchFamily="34" charset="0"/>
              <a:buChar char="•"/>
              <a:defRPr/>
            </a:pPr>
            <a:r>
              <a:rPr lang="en-GB" dirty="0">
                <a:solidFill>
                  <a:schemeClr val="accent1">
                    <a:lumMod val="75000"/>
                  </a:schemeClr>
                </a:solidFill>
                <a:latin typeface="Arial" charset="0"/>
                <a:cs typeface="Arial" charset="0"/>
              </a:rPr>
              <a:t>Patient given the opportunity to ask questions</a:t>
            </a:r>
          </a:p>
          <a:p>
            <a:pPr marL="800100" lvl="1" indent="-342900" eaLnBrk="1" fontAlgn="auto" hangingPunct="1">
              <a:spcAft>
                <a:spcPts val="0"/>
              </a:spcAft>
              <a:buSzPct val="75000"/>
              <a:buFont typeface="Arial" panose="020B0604020202020204" pitchFamily="34" charset="0"/>
              <a:buChar char="•"/>
              <a:defRPr/>
            </a:pPr>
            <a:endParaRPr lang="en-GB" sz="600" dirty="0">
              <a:solidFill>
                <a:schemeClr val="accent1">
                  <a:lumMod val="75000"/>
                </a:schemeClr>
              </a:solidFill>
              <a:latin typeface="Arial" charset="0"/>
              <a:cs typeface="Arial" charset="0"/>
            </a:endParaRPr>
          </a:p>
          <a:p>
            <a:pPr marL="0" lvl="1" eaLnBrk="1" fontAlgn="auto" hangingPunct="1">
              <a:spcAft>
                <a:spcPts val="0"/>
              </a:spcAft>
              <a:buSzPct val="75000"/>
              <a:buFont typeface="Arial" charset="0"/>
              <a:buNone/>
              <a:defRPr/>
            </a:pPr>
            <a:endParaRPr lang="en-GB" sz="3500" dirty="0">
              <a:solidFill>
                <a:schemeClr val="accent1">
                  <a:lumMod val="75000"/>
                </a:schemeClr>
              </a:solidFill>
              <a:latin typeface="Arial" charset="0"/>
              <a:cs typeface="Arial" charset="0"/>
            </a:endParaRPr>
          </a:p>
          <a:p>
            <a:pPr marL="0" lvl="1" eaLnBrk="1" fontAlgn="auto" hangingPunct="1">
              <a:spcAft>
                <a:spcPts val="0"/>
              </a:spcAft>
              <a:buSzPct val="75000"/>
              <a:buFont typeface="Arial" charset="0"/>
              <a:buNone/>
              <a:defRPr/>
            </a:pPr>
            <a:r>
              <a:rPr lang="en-GB" sz="3500" dirty="0">
                <a:solidFill>
                  <a:schemeClr val="accent1">
                    <a:lumMod val="75000"/>
                  </a:schemeClr>
                </a:solidFill>
                <a:latin typeface="Arial" charset="0"/>
                <a:cs typeface="Arial" charset="0"/>
              </a:rPr>
              <a:t>If new information becomes available and results in significant changes to study procedures or patient risk benefit, the participant information sheet will be modified, and the participant must be re-consented.</a:t>
            </a:r>
          </a:p>
          <a:p>
            <a:pPr marL="0" lvl="1" eaLnBrk="1" fontAlgn="auto" hangingPunct="1">
              <a:spcAft>
                <a:spcPts val="0"/>
              </a:spcAft>
              <a:buSzPct val="75000"/>
              <a:buFont typeface="Arial" charset="0"/>
              <a:buNone/>
              <a:defRPr/>
            </a:pPr>
            <a:endParaRPr lang="en-GB" sz="2500" dirty="0">
              <a:solidFill>
                <a:schemeClr val="accent1">
                  <a:lumMod val="75000"/>
                </a:schemeClr>
              </a:solidFill>
              <a:latin typeface="Arial" charset="0"/>
              <a:cs typeface="Arial" charset="0"/>
            </a:endParaRPr>
          </a:p>
          <a:p>
            <a:pPr marL="0" lvl="1" algn="ctr" eaLnBrk="1" fontAlgn="auto" hangingPunct="1">
              <a:spcAft>
                <a:spcPts val="0"/>
              </a:spcAft>
              <a:buSzPct val="75000"/>
              <a:buFont typeface="Arial" charset="0"/>
              <a:buNone/>
              <a:defRPr/>
            </a:pPr>
            <a:r>
              <a:rPr lang="en-GB" sz="3500" b="1" dirty="0">
                <a:solidFill>
                  <a:schemeClr val="accent1">
                    <a:lumMod val="75000"/>
                  </a:schemeClr>
                </a:solidFill>
                <a:latin typeface="Arial" charset="0"/>
                <a:cs typeface="Arial" charset="0"/>
              </a:rPr>
              <a:t>Consent process must be documented in the medical notes!</a:t>
            </a:r>
          </a:p>
          <a:p>
            <a:pPr marL="0" lvl="1" algn="ctr" eaLnBrk="1" fontAlgn="auto" hangingPunct="1">
              <a:spcAft>
                <a:spcPts val="0"/>
              </a:spcAft>
              <a:buSzPct val="75000"/>
              <a:buFont typeface="Arial" charset="0"/>
              <a:buNone/>
              <a:defRPr/>
            </a:pPr>
            <a:endParaRPr lang="en-US" sz="3500" b="1" dirty="0"/>
          </a:p>
        </p:txBody>
      </p:sp>
      <p:cxnSp>
        <p:nvCxnSpPr>
          <p:cNvPr id="8" name="Straight Connector 7">
            <a:extLst>
              <a:ext uri="{FF2B5EF4-FFF2-40B4-BE49-F238E27FC236}">
                <a16:creationId xmlns:a16="http://schemas.microsoft.com/office/drawing/2014/main" id="{7DE5A214-E6AD-423C-B1F0-DDDC5703661F}"/>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4EBD99C-A4EC-4E42-844D-75B74494A86C}"/>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4F8EA40-9F80-474B-821F-208D7D1C0BFB}"/>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A408A3A-E95C-4FF9-A7FA-EA06FF8CE39D}"/>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CBA43-C2D7-4524-A800-AE6C4E294812}"/>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Informed Consent II</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9BA8595C-4348-48B7-B454-7DBA19AEF5B8}"/>
              </a:ext>
            </a:extLst>
          </p:cNvPr>
          <p:cNvSpPr>
            <a:spLocks noGrp="1"/>
          </p:cNvSpPr>
          <p:nvPr>
            <p:ph idx="1"/>
          </p:nvPr>
        </p:nvSpPr>
        <p:spPr>
          <a:xfrm>
            <a:off x="428625" y="857250"/>
            <a:ext cx="8229600" cy="5572125"/>
          </a:xfrm>
        </p:spPr>
        <p:txBody>
          <a:bodyPr rtlCol="0">
            <a:normAutofit/>
          </a:bodyPr>
          <a:lstStyle/>
          <a:p>
            <a:pPr lvl="1" indent="-657225" eaLnBrk="1" fontAlgn="auto" hangingPunct="1">
              <a:spcAft>
                <a:spcPts val="0"/>
              </a:spcAft>
              <a:buSzPct val="80000"/>
              <a:buFont typeface="Arial" charset="0"/>
              <a:buNone/>
              <a:defRPr/>
            </a:pPr>
            <a:endParaRPr lang="en-GB" sz="3600" i="1" dirty="0">
              <a:solidFill>
                <a:srgbClr val="00B050"/>
              </a:solidFill>
              <a:latin typeface="Arial" charset="0"/>
              <a:cs typeface="Arial" charset="0"/>
            </a:endParaRPr>
          </a:p>
          <a:p>
            <a:pPr lvl="1" indent="-657225" eaLnBrk="1" fontAlgn="auto" hangingPunct="1">
              <a:spcAft>
                <a:spcPts val="0"/>
              </a:spcAft>
              <a:buSzPct val="80000"/>
              <a:buFont typeface="Arial" charset="0"/>
              <a:buNone/>
              <a:defRPr/>
            </a:pPr>
            <a:r>
              <a:rPr lang="en-GB" i="1" dirty="0">
                <a:solidFill>
                  <a:srgbClr val="00B050"/>
                </a:solidFill>
                <a:latin typeface="Arial" charset="0"/>
                <a:cs typeface="Arial" charset="0"/>
              </a:rPr>
              <a:t>Where will potential patients be identified? </a:t>
            </a:r>
          </a:p>
          <a:p>
            <a:pPr lvl="1" indent="-657225" eaLnBrk="1" fontAlgn="auto" hangingPunct="1">
              <a:spcAft>
                <a:spcPts val="0"/>
              </a:spcAft>
              <a:buSzPct val="80000"/>
              <a:buFont typeface="Arial" charset="0"/>
              <a:buNone/>
              <a:defRPr/>
            </a:pPr>
            <a:r>
              <a:rPr lang="en-GB" i="1" dirty="0">
                <a:solidFill>
                  <a:srgbClr val="00B050"/>
                </a:solidFill>
                <a:latin typeface="Arial" charset="0"/>
                <a:cs typeface="Arial" charset="0"/>
              </a:rPr>
              <a:t>Where do you get referrals from? </a:t>
            </a:r>
          </a:p>
          <a:p>
            <a:pPr lvl="1" indent="-657225" eaLnBrk="1" fontAlgn="auto" hangingPunct="1">
              <a:spcAft>
                <a:spcPts val="0"/>
              </a:spcAft>
              <a:buSzPct val="80000"/>
              <a:buFont typeface="Arial" charset="0"/>
              <a:buNone/>
              <a:defRPr/>
            </a:pPr>
            <a:r>
              <a:rPr lang="en-GB" i="1" dirty="0">
                <a:solidFill>
                  <a:srgbClr val="00B050"/>
                </a:solidFill>
                <a:latin typeface="Arial" charset="0"/>
                <a:cs typeface="Arial" charset="0"/>
              </a:rPr>
              <a:t>Who will first approach patients? </a:t>
            </a:r>
          </a:p>
          <a:p>
            <a:pPr lvl="1" indent="-657225" eaLnBrk="1" fontAlgn="auto" hangingPunct="1">
              <a:spcAft>
                <a:spcPts val="0"/>
              </a:spcAft>
              <a:buSzPct val="80000"/>
              <a:buFont typeface="Arial" charset="0"/>
              <a:buNone/>
              <a:defRPr/>
            </a:pPr>
            <a:r>
              <a:rPr lang="en-GB" i="1" dirty="0">
                <a:solidFill>
                  <a:srgbClr val="00B050"/>
                </a:solidFill>
                <a:latin typeface="Arial" charset="0"/>
                <a:cs typeface="Arial" charset="0"/>
              </a:rPr>
              <a:t>Who will receive consent?</a:t>
            </a:r>
          </a:p>
          <a:p>
            <a:pPr lvl="1" indent="-657225" eaLnBrk="1" fontAlgn="auto" hangingPunct="1">
              <a:spcAft>
                <a:spcPts val="0"/>
              </a:spcAft>
              <a:buSzPct val="80000"/>
              <a:buFont typeface="Arial" charset="0"/>
              <a:buNone/>
              <a:defRPr/>
            </a:pPr>
            <a:endParaRPr lang="en-GB" i="1" dirty="0">
              <a:solidFill>
                <a:srgbClr val="00B050"/>
              </a:solidFill>
              <a:latin typeface="Arial" charset="0"/>
              <a:cs typeface="Arial" charset="0"/>
            </a:endParaRPr>
          </a:p>
          <a:p>
            <a:pPr lvl="1" indent="-657225" eaLnBrk="1" fontAlgn="auto" hangingPunct="1">
              <a:spcAft>
                <a:spcPts val="0"/>
              </a:spcAft>
              <a:buSzPct val="80000"/>
              <a:buFont typeface="Arial" charset="0"/>
              <a:buNone/>
              <a:defRPr/>
            </a:pPr>
            <a:r>
              <a:rPr lang="en-GB" i="1" dirty="0">
                <a:solidFill>
                  <a:srgbClr val="00B050"/>
                </a:solidFill>
                <a:latin typeface="Arial" charset="0"/>
                <a:cs typeface="Arial" charset="0"/>
              </a:rPr>
              <a:t>How many patients do you plan to enrol per year?</a:t>
            </a:r>
          </a:p>
          <a:p>
            <a:pPr marL="0" lvl="1" algn="ctr" eaLnBrk="1" fontAlgn="auto" hangingPunct="1">
              <a:spcAft>
                <a:spcPts val="0"/>
              </a:spcAft>
              <a:buSzPct val="75000"/>
              <a:buFont typeface="Arial" charset="0"/>
              <a:buNone/>
              <a:defRPr/>
            </a:pPr>
            <a:endParaRPr lang="en-US" sz="3500" b="1" dirty="0"/>
          </a:p>
        </p:txBody>
      </p:sp>
      <p:cxnSp>
        <p:nvCxnSpPr>
          <p:cNvPr id="8" name="Straight Connector 7">
            <a:extLst>
              <a:ext uri="{FF2B5EF4-FFF2-40B4-BE49-F238E27FC236}">
                <a16:creationId xmlns:a16="http://schemas.microsoft.com/office/drawing/2014/main" id="{0ACCAC35-4D77-4EFF-A989-FFB9851788B7}"/>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B0F85AA-BD6A-4FA2-9AD4-8CCE24ECD52F}"/>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59AC08D-0664-4DC3-A031-6E3ED8BA8A44}"/>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1379247-DB93-4FCD-8F58-05F3AC91B901}"/>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DFE51-9875-4CE7-9C29-E334951191C7}"/>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Registration</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6777852F-F397-47FE-91E3-BCBEF82AA8AA}"/>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25344C89-76A1-4F5D-96EA-1F8D2A477B56}"/>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7EBDB48-61B8-4860-B5C5-BEA32CCB989C}"/>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39E5C29-5528-4AFD-A62E-580E211709BE}"/>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ECEA6B59-3E15-49BB-9F29-19C2DC7271EE}"/>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D19083-A1DF-4793-A288-826490C89A6D}"/>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Screening</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8D9A1DC4-D4A9-4EC1-8181-2B5A6BDC855C}"/>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8EE1DD18-2D9F-4928-A031-7B3D05504F22}"/>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8654C4E4-8DA0-4FFD-89DB-F3986E253DB6}"/>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657870A-49A6-4E79-A77C-C61B95D98008}"/>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1D06354-36D5-40B1-93C4-777BD00D138A}"/>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559FEE-1285-4F3E-8CB9-70ABEC17E7CA}"/>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Randomisation </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39B7D384-C5AA-4AE9-A6F2-4DD4AE82C4D9}"/>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r>
              <a:rPr lang="en-US" dirty="0">
                <a:solidFill>
                  <a:schemeClr val="accent1">
                    <a:lumMod val="75000"/>
                  </a:schemeClr>
                </a:solidFill>
              </a:rPr>
              <a:t>Refer to randomisation SOP or section X of protocol</a:t>
            </a:r>
          </a:p>
        </p:txBody>
      </p:sp>
      <p:cxnSp>
        <p:nvCxnSpPr>
          <p:cNvPr id="9" name="Straight Connector 8">
            <a:extLst>
              <a:ext uri="{FF2B5EF4-FFF2-40B4-BE49-F238E27FC236}">
                <a16:creationId xmlns:a16="http://schemas.microsoft.com/office/drawing/2014/main" id="{FAE2FDDD-878B-4501-A97F-FC3D6B422AB1}"/>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4BA16FA-F837-4A63-B37D-D5CD3890DC2F}"/>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35C6EC2-B57D-4489-97D9-DA6F5925F695}"/>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5FC87-D022-4AB6-B06E-AC3F91BB15D3}"/>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Treatment</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475879A7-722B-4278-BD04-FF5B66FA720F}"/>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D820E311-4877-4149-89AD-E1F810D4711E}"/>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4A1643B-5368-4546-9F9D-98BA111FB6A0}"/>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6DF7FB6-69C5-48DC-A7C7-1846322E2534}"/>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65D3F8-6687-4B7E-AA53-9C3C154EDD90}"/>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E2C60-AD99-4BE9-B887-1CFDC140F7DA}"/>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Follow-Up</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9FA4A366-C3F9-4682-82DC-6006D55EDC2D}"/>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A9A13133-2F9F-4D56-915E-C0885FF61E1A}"/>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9E95751-0C99-4351-BA45-41C1041FBF45}"/>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0C096BA-07F3-4533-8FD8-912E622CA2AE}"/>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CB40B32-14B5-401E-810C-CFD5A75FD2AA}"/>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9E576-C72A-46A3-B2A5-C69F90C95A38}"/>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Assessment Schedule</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BFDA519C-6E06-4C38-832A-0F9DC5FF5BA1}"/>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90CE1FF3-6E7F-45CA-ACFE-1DD978843A8D}"/>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55A3D6A-3AA4-4DB4-AD14-F7F86220C979}"/>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4C3DEFE3-283A-445C-9014-4CBAD2B88BCA}"/>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3CB88A2-AFF4-4191-8126-FE6F96CDABA8}"/>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2B62-C359-4D23-AB2F-8DB7E675CFF9}"/>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Laboratory Procedures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8EA4FB6F-416C-4662-8657-9D570D399114}"/>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4F9AC8DA-F46F-4DA3-B7AA-F95275B0A00C}"/>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DF35F0E-F86C-4E12-B33E-58A1C0CAE72B}"/>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AB3F8CE-151C-4183-BF53-6262007144AF}"/>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80AE4B-157B-42AD-814D-59C02BB8939E}"/>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3B2F55-8E60-4089-AC23-FD34F2EA3FE1}"/>
              </a:ext>
            </a:extLst>
          </p:cNvPr>
          <p:cNvSpPr>
            <a:spLocks noGrp="1"/>
          </p:cNvSpPr>
          <p:nvPr>
            <p:ph type="title"/>
          </p:nvPr>
        </p:nvSpPr>
        <p:spPr>
          <a:xfrm>
            <a:off x="457200" y="274638"/>
            <a:ext cx="8229600" cy="582612"/>
          </a:xfrm>
        </p:spPr>
        <p:txBody>
          <a:bodyPr rtlCol="0">
            <a:normAutofit fontScale="90000"/>
          </a:bodyPr>
          <a:lstStyle/>
          <a:p>
            <a:pPr algn="l">
              <a:defRPr/>
            </a:pPr>
            <a:r>
              <a:rPr lang="en-US" sz="4000" b="1" dirty="0">
                <a:solidFill>
                  <a:schemeClr val="accent1">
                    <a:lumMod val="75000"/>
                  </a:schemeClr>
                </a:solidFill>
              </a:rPr>
              <a:t>Imaging Procedures</a:t>
            </a:r>
            <a:endParaRPr lang="en-GB" sz="4000" b="1" dirty="0">
              <a:solidFill>
                <a:schemeClr val="accent1">
                  <a:lumMod val="75000"/>
                </a:schemeClr>
              </a:solidFill>
            </a:endParaRPr>
          </a:p>
        </p:txBody>
      </p:sp>
      <p:sp>
        <p:nvSpPr>
          <p:cNvPr id="25603" name="Content Placeholder 2">
            <a:extLst>
              <a:ext uri="{FF2B5EF4-FFF2-40B4-BE49-F238E27FC236}">
                <a16:creationId xmlns:a16="http://schemas.microsoft.com/office/drawing/2014/main" id="{6E3EDB28-924E-4F37-825F-7F71AFF0D66D}"/>
              </a:ext>
            </a:extLst>
          </p:cNvPr>
          <p:cNvSpPr>
            <a:spLocks noGrp="1"/>
          </p:cNvSpPr>
          <p:nvPr>
            <p:ph idx="1"/>
          </p:nvPr>
        </p:nvSpPr>
        <p:spPr>
          <a:xfrm>
            <a:off x="457200" y="928688"/>
            <a:ext cx="8229600" cy="5197475"/>
          </a:xfrm>
        </p:spPr>
        <p:txBody>
          <a:bodyPr/>
          <a:lstStyle/>
          <a:p>
            <a:pPr eaLnBrk="1" hangingPunct="1"/>
            <a:r>
              <a:rPr lang="en-US" altLang="en-US" dirty="0">
                <a:solidFill>
                  <a:schemeClr val="tx2"/>
                </a:solidFill>
              </a:rPr>
              <a:t>List here the imaging procedures, </a:t>
            </a:r>
          </a:p>
          <a:p>
            <a:pPr eaLnBrk="1" hangingPunct="1"/>
            <a:r>
              <a:rPr lang="en-US" altLang="en-US" dirty="0">
                <a:solidFill>
                  <a:schemeClr val="tx2"/>
                </a:solidFill>
              </a:rPr>
              <a:t>Include details of test scans before enrollment to test for quality and / or calibration of equipment (if study specific software / equipment that is not used for standard of care, is part of the trial)</a:t>
            </a:r>
            <a:endParaRPr lang="en-GB" altLang="en-US" dirty="0">
              <a:solidFill>
                <a:schemeClr val="tx2"/>
              </a:solidFill>
            </a:endParaRPr>
          </a:p>
          <a:p>
            <a:r>
              <a:rPr lang="en-US" altLang="en-US" dirty="0">
                <a:solidFill>
                  <a:schemeClr val="tx2"/>
                </a:solidFill>
              </a:rPr>
              <a:t>How data protection will be ensured if images are transferred out of the (NHS) location</a:t>
            </a:r>
            <a:endParaRPr lang="en-GB" altLang="en-US" dirty="0">
              <a:solidFill>
                <a:schemeClr val="tx2"/>
              </a:solidFill>
            </a:endParaRPr>
          </a:p>
        </p:txBody>
      </p:sp>
      <p:cxnSp>
        <p:nvCxnSpPr>
          <p:cNvPr id="8" name="Straight Connector 7">
            <a:extLst>
              <a:ext uri="{FF2B5EF4-FFF2-40B4-BE49-F238E27FC236}">
                <a16:creationId xmlns:a16="http://schemas.microsoft.com/office/drawing/2014/main" id="{EFC6DD25-B3B4-451B-B1F7-7425A1C54579}"/>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7274D11-EAA7-4A2C-BE1A-73DAABB7B323}"/>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8E5147A-7600-42EF-A415-1CF1AE7F90E1}"/>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FA2274C-6D99-42CC-A2E2-172929A21779}"/>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4C8D1-CF2F-4D66-B306-7A115B96BE20}"/>
              </a:ext>
            </a:extLst>
          </p:cNvPr>
          <p:cNvSpPr>
            <a:spLocks noGrp="1"/>
          </p:cNvSpPr>
          <p:nvPr>
            <p:ph type="title"/>
          </p:nvPr>
        </p:nvSpPr>
        <p:spPr>
          <a:xfrm>
            <a:off x="457200" y="274638"/>
            <a:ext cx="8229600" cy="582612"/>
          </a:xfrm>
        </p:spPr>
        <p:txBody>
          <a:bodyPr rtlCol="0">
            <a:normAutofit/>
          </a:bodyPr>
          <a:lstStyle/>
          <a:p>
            <a:pPr algn="l" eaLnBrk="1" fontAlgn="auto" hangingPunct="1">
              <a:spcAft>
                <a:spcPts val="0"/>
              </a:spcAft>
              <a:defRPr/>
            </a:pPr>
            <a:r>
              <a:rPr lang="en-GB" sz="3200" b="1" dirty="0">
                <a:solidFill>
                  <a:schemeClr val="accent1">
                    <a:lumMod val="75000"/>
                  </a:schemeClr>
                </a:solidFill>
              </a:rPr>
              <a:t>Study specific equipment, software and devices</a:t>
            </a:r>
            <a:endParaRPr lang="en-US" sz="3200" b="1" dirty="0">
              <a:solidFill>
                <a:schemeClr val="accent1">
                  <a:lumMod val="75000"/>
                </a:schemeClr>
              </a:solidFill>
            </a:endParaRPr>
          </a:p>
        </p:txBody>
      </p:sp>
      <p:sp>
        <p:nvSpPr>
          <p:cNvPr id="26627" name="Content Placeholder 2">
            <a:extLst>
              <a:ext uri="{FF2B5EF4-FFF2-40B4-BE49-F238E27FC236}">
                <a16:creationId xmlns:a16="http://schemas.microsoft.com/office/drawing/2014/main" id="{8B46FC39-DFE8-463B-9CD9-EB7873382399}"/>
              </a:ext>
            </a:extLst>
          </p:cNvPr>
          <p:cNvSpPr>
            <a:spLocks noGrp="1"/>
          </p:cNvSpPr>
          <p:nvPr>
            <p:ph idx="1"/>
          </p:nvPr>
        </p:nvSpPr>
        <p:spPr>
          <a:xfrm>
            <a:off x="457200" y="928688"/>
            <a:ext cx="8229600" cy="5197475"/>
          </a:xfrm>
        </p:spPr>
        <p:txBody>
          <a:bodyPr/>
          <a:lstStyle/>
          <a:p>
            <a:r>
              <a:rPr lang="en-US" altLang="en-US" dirty="0">
                <a:solidFill>
                  <a:schemeClr val="tx2"/>
                </a:solidFill>
              </a:rPr>
              <a:t>List what is being supplied to the location </a:t>
            </a:r>
            <a:endParaRPr lang="en-GB" altLang="en-US" dirty="0">
              <a:solidFill>
                <a:schemeClr val="tx2"/>
              </a:solidFill>
            </a:endParaRPr>
          </a:p>
          <a:p>
            <a:r>
              <a:rPr lang="en-US" altLang="en-US" dirty="0">
                <a:solidFill>
                  <a:schemeClr val="tx2"/>
                </a:solidFill>
              </a:rPr>
              <a:t>How it is calibrated before and during, and how it is maintained (consider back-up, disaster recovery,  storage, expiry – how this is documented and who is responsible)</a:t>
            </a:r>
            <a:endParaRPr lang="en-GB" altLang="en-US" dirty="0">
              <a:solidFill>
                <a:schemeClr val="tx2"/>
              </a:solidFill>
            </a:endParaRPr>
          </a:p>
          <a:p>
            <a:r>
              <a:rPr lang="en-US" altLang="en-US" dirty="0">
                <a:solidFill>
                  <a:schemeClr val="tx2"/>
                </a:solidFill>
              </a:rPr>
              <a:t>Give specific training details on the equipment / devices / software</a:t>
            </a:r>
            <a:endParaRPr lang="en-GB" altLang="en-US" dirty="0">
              <a:solidFill>
                <a:schemeClr val="tx2"/>
              </a:solidFill>
            </a:endParaRPr>
          </a:p>
        </p:txBody>
      </p:sp>
      <p:cxnSp>
        <p:nvCxnSpPr>
          <p:cNvPr id="8" name="Straight Connector 7">
            <a:extLst>
              <a:ext uri="{FF2B5EF4-FFF2-40B4-BE49-F238E27FC236}">
                <a16:creationId xmlns:a16="http://schemas.microsoft.com/office/drawing/2014/main" id="{80D97B14-7D00-4E41-853E-164FA113690D}"/>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79194EC-E9F3-4300-AC34-A4707F54F0AD}"/>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74821B1-56C8-437B-B67F-21F445AE9887}"/>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36A6B963-9102-4B04-995F-F15B3DFA20F3}"/>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4897E7-0126-4A3A-8BF4-ECF4305BAB9D}"/>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Patient Withdrawal</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08EEDFCE-60A0-40EF-9867-BE35B99B50D5}"/>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503BE46A-5DB7-4AE0-ACAC-2E70458B988B}"/>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E1A83E2-0286-4262-B4E2-745BF829733B}"/>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6683414-D859-451F-810B-5BF12697C83C}"/>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6401DFC-81D6-413C-B459-8FFF3E990EC5}"/>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84545-6B8C-4DEF-B5EE-ADE6C018D8FC}"/>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Concomitant Therapies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EF45E879-231E-4E47-B115-2B5D3A528EC4}"/>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F8DD5462-EA36-46BC-B353-6866DADAE789}"/>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9CAB957-6DC7-43D1-93A5-190A74D843D2}"/>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58573F3-A5C4-44ED-B512-60883BC96D7A}"/>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0CABD90-9CE6-43EA-9AE8-7B2F65D9C0DD}"/>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3610FA-6E23-408B-B29C-41FF084B20D9}"/>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Safety Reporting I</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011A3163-EAD1-45B1-B576-B614CCE05289}"/>
              </a:ext>
            </a:extLst>
          </p:cNvPr>
          <p:cNvSpPr>
            <a:spLocks noGrp="1"/>
          </p:cNvSpPr>
          <p:nvPr>
            <p:ph idx="1"/>
          </p:nvPr>
        </p:nvSpPr>
        <p:spPr>
          <a:xfrm>
            <a:off x="457199" y="1090613"/>
            <a:ext cx="8229600" cy="5197475"/>
          </a:xfrm>
        </p:spPr>
        <p:txBody>
          <a:bodyPr rtlCol="0">
            <a:normAutofit fontScale="70000" lnSpcReduction="20000"/>
          </a:bodyPr>
          <a:lstStyle/>
          <a:p>
            <a:pPr marL="0" indent="0" fontAlgn="auto">
              <a:spcAft>
                <a:spcPts val="0"/>
              </a:spcAft>
              <a:buNone/>
              <a:tabLst>
                <a:tab pos="630238" algn="l"/>
              </a:tabLst>
              <a:defRPr/>
            </a:pPr>
            <a:r>
              <a:rPr lang="en-GB" sz="2900" dirty="0">
                <a:solidFill>
                  <a:srgbClr val="FF0000"/>
                </a:solidFill>
              </a:rPr>
              <a:t>CHANGE TO ISO14155 DEFINITIONS IF RUNNING A CLINICAL INVESTIGATION</a:t>
            </a:r>
          </a:p>
          <a:p>
            <a:pPr fontAlgn="auto">
              <a:spcAft>
                <a:spcPts val="0"/>
              </a:spcAft>
              <a:tabLst>
                <a:tab pos="630238" algn="l"/>
              </a:tabLst>
              <a:defRPr/>
            </a:pPr>
            <a:r>
              <a:rPr lang="en-GB" sz="2900" dirty="0">
                <a:solidFill>
                  <a:schemeClr val="accent1">
                    <a:lumMod val="75000"/>
                  </a:schemeClr>
                </a:solidFill>
              </a:rPr>
              <a:t>An AE is </a:t>
            </a:r>
            <a:r>
              <a:rPr lang="en-GB" sz="2800" dirty="0">
                <a:solidFill>
                  <a:schemeClr val="accent1">
                    <a:lumMod val="75000"/>
                  </a:schemeClr>
                </a:solidFill>
              </a:rPr>
              <a:t>“</a:t>
            </a:r>
            <a:r>
              <a:rPr lang="en-GB" sz="2800" i="1" dirty="0">
                <a:solidFill>
                  <a:schemeClr val="accent1">
                    <a:lumMod val="75000"/>
                  </a:schemeClr>
                </a:solidFill>
              </a:rPr>
              <a:t>Any unfavourable medical occurrence in a trial participant administered the investigational product. The adverse event does not necessarily have a causal relationship with the treatment</a:t>
            </a:r>
            <a:r>
              <a:rPr lang="en-GB" sz="2800" dirty="0">
                <a:solidFill>
                  <a:schemeClr val="accent1">
                    <a:lumMod val="75000"/>
                  </a:schemeClr>
                </a:solidFill>
              </a:rPr>
              <a:t>”</a:t>
            </a:r>
          </a:p>
          <a:p>
            <a:pPr fontAlgn="auto">
              <a:spcAft>
                <a:spcPts val="0"/>
              </a:spcAft>
              <a:tabLst>
                <a:tab pos="630238" algn="l"/>
              </a:tabLst>
              <a:defRPr/>
            </a:pPr>
            <a:endParaRPr lang="en-GB" sz="1600" dirty="0">
              <a:solidFill>
                <a:schemeClr val="accent1">
                  <a:lumMod val="75000"/>
                </a:schemeClr>
              </a:solidFill>
            </a:endParaRPr>
          </a:p>
          <a:p>
            <a:pPr fontAlgn="auto">
              <a:spcAft>
                <a:spcPts val="0"/>
              </a:spcAft>
              <a:tabLst>
                <a:tab pos="630238" algn="l"/>
              </a:tabLst>
              <a:defRPr/>
            </a:pPr>
            <a:endParaRPr lang="en-US" sz="1600" dirty="0">
              <a:solidFill>
                <a:schemeClr val="accent1">
                  <a:lumMod val="75000"/>
                </a:schemeClr>
              </a:solidFill>
            </a:endParaRPr>
          </a:p>
          <a:p>
            <a:pPr marL="0" lvl="2" fontAlgn="auto">
              <a:spcAft>
                <a:spcPts val="0"/>
              </a:spcAft>
              <a:tabLst>
                <a:tab pos="630238" algn="l"/>
              </a:tabLst>
              <a:defRPr/>
            </a:pPr>
            <a:r>
              <a:rPr lang="en-GB" sz="2900" dirty="0">
                <a:solidFill>
                  <a:schemeClr val="accent1">
                    <a:lumMod val="75000"/>
                  </a:schemeClr>
                </a:solidFill>
              </a:rPr>
              <a:t>An SAE is “</a:t>
            </a:r>
            <a:r>
              <a:rPr lang="en-GB" sz="2900" i="1" dirty="0">
                <a:solidFill>
                  <a:schemeClr val="accent1">
                    <a:lumMod val="75000"/>
                  </a:schemeClr>
                </a:solidFill>
              </a:rPr>
              <a:t>Any unfavourable medical occurrence that is considered serious at any dose if it:</a:t>
            </a:r>
          </a:p>
          <a:p>
            <a:pPr marL="0" lvl="2" fontAlgn="auto">
              <a:spcAft>
                <a:spcPts val="0"/>
              </a:spcAft>
              <a:tabLst>
                <a:tab pos="630238" algn="l"/>
              </a:tabLst>
              <a:defRPr/>
            </a:pPr>
            <a:r>
              <a:rPr lang="en-GB" sz="2900" i="1" dirty="0">
                <a:solidFill>
                  <a:schemeClr val="accent1">
                    <a:lumMod val="75000"/>
                  </a:schemeClr>
                </a:solidFill>
              </a:rPr>
              <a:t>Results in death,</a:t>
            </a:r>
          </a:p>
          <a:p>
            <a:pPr marL="0" lvl="2" fontAlgn="auto">
              <a:spcAft>
                <a:spcPts val="0"/>
              </a:spcAft>
              <a:tabLst>
                <a:tab pos="630238" algn="l"/>
              </a:tabLst>
              <a:defRPr/>
            </a:pPr>
            <a:r>
              <a:rPr lang="en-GB" sz="2900" i="1" dirty="0">
                <a:solidFill>
                  <a:schemeClr val="accent1">
                    <a:lumMod val="75000"/>
                  </a:schemeClr>
                </a:solidFill>
              </a:rPr>
              <a:t>Is life-threatening,</a:t>
            </a:r>
          </a:p>
          <a:p>
            <a:pPr marL="0" lvl="2" fontAlgn="auto">
              <a:spcAft>
                <a:spcPts val="0"/>
              </a:spcAft>
              <a:tabLst>
                <a:tab pos="630238" algn="l"/>
              </a:tabLst>
              <a:defRPr/>
            </a:pPr>
            <a:r>
              <a:rPr lang="en-GB" sz="2900" i="1" dirty="0">
                <a:solidFill>
                  <a:schemeClr val="accent1">
                    <a:lumMod val="75000"/>
                  </a:schemeClr>
                </a:solidFill>
              </a:rPr>
              <a:t>Requires inpatient hospitalisation or prolongation of existing hospitalisation,</a:t>
            </a:r>
          </a:p>
          <a:p>
            <a:pPr marL="0" lvl="2" fontAlgn="auto">
              <a:spcAft>
                <a:spcPts val="0"/>
              </a:spcAft>
              <a:tabLst>
                <a:tab pos="630238" algn="l"/>
              </a:tabLst>
              <a:defRPr/>
            </a:pPr>
            <a:r>
              <a:rPr lang="en-GB" sz="2900" i="1" dirty="0">
                <a:solidFill>
                  <a:schemeClr val="accent1">
                    <a:lumMod val="75000"/>
                  </a:schemeClr>
                </a:solidFill>
              </a:rPr>
              <a:t>Results in persistent or significant disability/incapacity, or</a:t>
            </a:r>
          </a:p>
          <a:p>
            <a:pPr marL="0" lvl="2" fontAlgn="auto">
              <a:spcAft>
                <a:spcPts val="0"/>
              </a:spcAft>
              <a:tabLst>
                <a:tab pos="630238" algn="l"/>
              </a:tabLst>
              <a:defRPr/>
            </a:pPr>
            <a:r>
              <a:rPr lang="en-GB" sz="2900" i="1" dirty="0">
                <a:solidFill>
                  <a:schemeClr val="accent1">
                    <a:lumMod val="75000"/>
                  </a:schemeClr>
                </a:solidFill>
              </a:rPr>
              <a:t>Is a congenital anomaly/birth defect.</a:t>
            </a:r>
          </a:p>
          <a:p>
            <a:pPr marL="0" lvl="2" indent="0" fontAlgn="auto">
              <a:spcAft>
                <a:spcPts val="0"/>
              </a:spcAft>
              <a:buNone/>
              <a:tabLst>
                <a:tab pos="630238" algn="l"/>
              </a:tabLst>
              <a:defRPr/>
            </a:pPr>
            <a:r>
              <a:rPr lang="en-GB" sz="2900" i="1" dirty="0">
                <a:solidFill>
                  <a:schemeClr val="accent1">
                    <a:lumMod val="75000"/>
                  </a:schemeClr>
                </a:solidFill>
              </a:rPr>
              <a:t>An important medical event that may not be immediately life-threatening or result in death or hospitalisation, that may jeopardise the participant or that may require intervention to prevent serious outcomes … should generally be considered as serious.</a:t>
            </a:r>
            <a:r>
              <a:rPr lang="en-GB" sz="2900" dirty="0">
                <a:solidFill>
                  <a:schemeClr val="accent1">
                    <a:lumMod val="75000"/>
                  </a:schemeClr>
                </a:solidFill>
              </a:rPr>
              <a:t>”</a:t>
            </a: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841DF012-94D3-4C32-BCD9-12F2C4B02A8A}"/>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F84A3F6-4EF5-42C9-AF06-48FA4AE049E5}"/>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B141ECB-1983-4FF6-B60E-D817881C6351}"/>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975AAA8-D912-4F78-94A5-EE07C71AAC81}"/>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938581-D0BD-43D9-A6AF-2A89132F9141}"/>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Safety Reporting II </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EDD5410A-8575-4B8E-89B6-5624A47EC80D}"/>
              </a:ext>
            </a:extLst>
          </p:cNvPr>
          <p:cNvSpPr>
            <a:spLocks noGrp="1"/>
          </p:cNvSpPr>
          <p:nvPr>
            <p:ph idx="1"/>
          </p:nvPr>
        </p:nvSpPr>
        <p:spPr>
          <a:xfrm>
            <a:off x="457200" y="928688"/>
            <a:ext cx="8229600" cy="5197475"/>
          </a:xfrm>
        </p:spPr>
        <p:txBody>
          <a:bodyPr rtlCol="0">
            <a:noAutofit/>
          </a:bodyPr>
          <a:lstStyle/>
          <a:p>
            <a:pPr fontAlgn="auto">
              <a:spcAft>
                <a:spcPts val="0"/>
              </a:spcAft>
              <a:buNone/>
              <a:tabLst>
                <a:tab pos="630238" algn="l"/>
              </a:tabLst>
              <a:defRPr/>
            </a:pPr>
            <a:r>
              <a:rPr lang="en-GB" sz="1200" dirty="0">
                <a:solidFill>
                  <a:srgbClr val="FF0000"/>
                </a:solidFill>
              </a:rPr>
              <a:t>CHANGE TO ISO14155 DEFINITIONS IF RUNNING A CLINICAL INVESTIGATION</a:t>
            </a:r>
          </a:p>
          <a:p>
            <a:pPr fontAlgn="auto">
              <a:spcAft>
                <a:spcPts val="0"/>
              </a:spcAft>
              <a:buFont typeface="Arial" panose="020B0604020202020204" pitchFamily="34" charset="0"/>
              <a:buNone/>
              <a:tabLst>
                <a:tab pos="630238" algn="l"/>
              </a:tabLst>
              <a:defRPr/>
            </a:pPr>
            <a:r>
              <a:rPr lang="en-GB" sz="1200" dirty="0" bmk="">
                <a:solidFill>
                  <a:schemeClr val="accent1">
                    <a:lumMod val="75000"/>
                  </a:schemeClr>
                </a:solidFill>
                <a:ea typeface="Times" pitchFamily="18" charset="0"/>
              </a:rPr>
              <a:t>All adverse events that occur between informed consent and the end of follow up must be recorded in the CRF and patient notes. They must be assigned a severity and a causality</a:t>
            </a:r>
          </a:p>
          <a:p>
            <a:pPr fontAlgn="auto">
              <a:spcAft>
                <a:spcPts val="0"/>
              </a:spcAft>
              <a:tabLst>
                <a:tab pos="630238" algn="l"/>
              </a:tabLst>
              <a:defRPr/>
            </a:pPr>
            <a:endParaRPr lang="en-US" sz="1200" dirty="0" bmk="">
              <a:solidFill>
                <a:schemeClr val="accent1">
                  <a:lumMod val="75000"/>
                </a:schemeClr>
              </a:solidFill>
            </a:endParaRPr>
          </a:p>
          <a:p>
            <a:pPr fontAlgn="auto">
              <a:spcAft>
                <a:spcPts val="0"/>
              </a:spcAft>
              <a:buFont typeface="Arial" panose="020B0604020202020204" pitchFamily="34" charset="0"/>
              <a:buNone/>
              <a:tabLst>
                <a:tab pos="630238" algn="l"/>
              </a:tabLst>
              <a:defRPr/>
            </a:pPr>
            <a:r>
              <a:rPr lang="en-GB" sz="1200" u="sng" dirty="0" bmk="">
                <a:solidFill>
                  <a:schemeClr val="accent1">
                    <a:lumMod val="75000"/>
                  </a:schemeClr>
                </a:solidFill>
                <a:ea typeface="Times" pitchFamily="18" charset="0"/>
              </a:rPr>
              <a:t>Severity:</a:t>
            </a:r>
            <a:endParaRPr lang="en-US" sz="1200" u="sng" dirty="0" bmk="">
              <a:solidFill>
                <a:schemeClr val="accent1">
                  <a:lumMod val="75000"/>
                </a:schemeClr>
              </a:solidFill>
            </a:endParaRPr>
          </a:p>
          <a:p>
            <a:pPr marL="228600" indent="-228600" fontAlgn="auto">
              <a:spcAft>
                <a:spcPts val="0"/>
              </a:spcAft>
              <a:tabLst>
                <a:tab pos="630238" algn="l"/>
              </a:tabLst>
              <a:defRPr/>
            </a:pPr>
            <a:r>
              <a:rPr lang="en-GB" sz="1200" dirty="0" bmk="">
                <a:solidFill>
                  <a:schemeClr val="accent1">
                    <a:lumMod val="75000"/>
                  </a:schemeClr>
                </a:solidFill>
                <a:ea typeface="Times New Roman" pitchFamily="18" charset="0"/>
              </a:rPr>
              <a:t>Mild:  Awareness of sign or symptom, but easily tolerated.</a:t>
            </a:r>
            <a:endParaRPr lang="en-US" sz="1200" dirty="0" bmk="">
              <a:solidFill>
                <a:schemeClr val="accent1">
                  <a:lumMod val="75000"/>
                </a:schemeClr>
              </a:solidFill>
            </a:endParaRPr>
          </a:p>
          <a:p>
            <a:pPr marL="228600" indent="-228600" fontAlgn="auto">
              <a:spcAft>
                <a:spcPts val="0"/>
              </a:spcAft>
              <a:tabLst>
                <a:tab pos="630238" algn="l"/>
              </a:tabLst>
              <a:defRPr/>
            </a:pPr>
            <a:r>
              <a:rPr lang="en-GB" sz="1200" dirty="0" bmk="">
                <a:solidFill>
                  <a:schemeClr val="accent1">
                    <a:lumMod val="75000"/>
                  </a:schemeClr>
                </a:solidFill>
                <a:ea typeface="Times New Roman" pitchFamily="18" charset="0"/>
              </a:rPr>
              <a:t>Moderate:  Discomfort enough to cause interference with normal daily activities.</a:t>
            </a:r>
            <a:endParaRPr lang="en-US" sz="1200" dirty="0" bmk="">
              <a:solidFill>
                <a:schemeClr val="accent1">
                  <a:lumMod val="75000"/>
                </a:schemeClr>
              </a:solidFill>
            </a:endParaRPr>
          </a:p>
          <a:p>
            <a:pPr marL="228600" indent="-228600" fontAlgn="auto">
              <a:spcAft>
                <a:spcPts val="0"/>
              </a:spcAft>
              <a:tabLst>
                <a:tab pos="630238" algn="l"/>
              </a:tabLst>
              <a:defRPr/>
            </a:pPr>
            <a:r>
              <a:rPr lang="en-GB" sz="1200" dirty="0" bmk="">
                <a:solidFill>
                  <a:schemeClr val="accent1">
                    <a:lumMod val="75000"/>
                  </a:schemeClr>
                </a:solidFill>
                <a:ea typeface="Times New Roman" pitchFamily="18" charset="0"/>
              </a:rPr>
              <a:t>Severe:  Inability to perform normal daily activities.</a:t>
            </a:r>
            <a:endParaRPr lang="en-US" sz="1200" dirty="0" bmk="">
              <a:solidFill>
                <a:schemeClr val="accent1">
                  <a:lumMod val="75000"/>
                </a:schemeClr>
              </a:solidFill>
            </a:endParaRPr>
          </a:p>
          <a:p>
            <a:pPr marL="228600" indent="-228600" fontAlgn="auto">
              <a:spcAft>
                <a:spcPts val="0"/>
              </a:spcAft>
              <a:tabLst>
                <a:tab pos="630238" algn="l"/>
              </a:tabLst>
              <a:defRPr/>
            </a:pPr>
            <a:r>
              <a:rPr lang="en-GB" sz="1200" dirty="0" bmk="">
                <a:solidFill>
                  <a:schemeClr val="accent1">
                    <a:lumMod val="75000"/>
                  </a:schemeClr>
                </a:solidFill>
                <a:ea typeface="Times New Roman" pitchFamily="18" charset="0"/>
              </a:rPr>
              <a:t>Life Threatening:  Immediate risk of death from the reaction as it occurred.</a:t>
            </a:r>
            <a:endParaRPr lang="en-GB" sz="1200" dirty="0" bmk="">
              <a:solidFill>
                <a:schemeClr val="accent1">
                  <a:lumMod val="75000"/>
                </a:schemeClr>
              </a:solidFill>
              <a:latin typeface="Helvetica" pitchFamily="34" charset="0"/>
              <a:ea typeface="Times" pitchFamily="18" charset="0"/>
            </a:endParaRPr>
          </a:p>
          <a:p>
            <a:pPr fontAlgn="auto">
              <a:spcAft>
                <a:spcPts val="0"/>
              </a:spcAft>
              <a:tabLst>
                <a:tab pos="630238" algn="l"/>
              </a:tabLst>
              <a:defRPr/>
            </a:pPr>
            <a:endParaRPr lang="en-GB" sz="1200" dirty="0" bmk="">
              <a:solidFill>
                <a:schemeClr val="accent1">
                  <a:lumMod val="75000"/>
                </a:schemeClr>
              </a:solidFill>
              <a:ea typeface="Times" pitchFamily="18" charset="0"/>
            </a:endParaRPr>
          </a:p>
          <a:p>
            <a:pPr fontAlgn="auto">
              <a:spcAft>
                <a:spcPts val="0"/>
              </a:spcAft>
              <a:buFont typeface="Arial" panose="020B0604020202020204" pitchFamily="34" charset="0"/>
              <a:buNone/>
              <a:tabLst>
                <a:tab pos="630238" algn="l"/>
              </a:tabLst>
              <a:defRPr/>
            </a:pPr>
            <a:r>
              <a:rPr lang="en-GB" sz="1200" u="sng" dirty="0" bmk="">
                <a:solidFill>
                  <a:schemeClr val="accent1">
                    <a:lumMod val="75000"/>
                  </a:schemeClr>
                </a:solidFill>
                <a:ea typeface="Times" pitchFamily="18" charset="0"/>
              </a:rPr>
              <a:t>Causality:</a:t>
            </a:r>
            <a:endParaRPr lang="en-US" sz="1200" u="sng" dirty="0" bmk="">
              <a:solidFill>
                <a:schemeClr val="accent1">
                  <a:lumMod val="75000"/>
                </a:schemeClr>
              </a:solidFill>
            </a:endParaRPr>
          </a:p>
          <a:p>
            <a:pPr marL="269875" indent="-269875" fontAlgn="auto">
              <a:spcAft>
                <a:spcPts val="0"/>
              </a:spcAft>
              <a:tabLst>
                <a:tab pos="630238" algn="l"/>
              </a:tabLst>
              <a:defRPr/>
            </a:pPr>
            <a:r>
              <a:rPr lang="en-GB" sz="1200" dirty="0" bmk="">
                <a:solidFill>
                  <a:schemeClr val="accent1">
                    <a:lumMod val="75000"/>
                  </a:schemeClr>
                </a:solidFill>
                <a:ea typeface="Times New Roman" pitchFamily="18" charset="0"/>
              </a:rPr>
              <a:t>None:  No relationship between the experience and the administration of intervention; related to other aetiologies such as concomitant medications or patient’s clinical state.</a:t>
            </a:r>
            <a:endParaRPr lang="en-US" sz="1200" dirty="0" bmk="">
              <a:solidFill>
                <a:schemeClr val="accent1">
                  <a:lumMod val="75000"/>
                </a:schemeClr>
              </a:solidFill>
            </a:endParaRPr>
          </a:p>
          <a:p>
            <a:pPr marL="269875" indent="-269875" fontAlgn="auto">
              <a:spcAft>
                <a:spcPts val="0"/>
              </a:spcAft>
              <a:tabLst>
                <a:tab pos="269875" algn="l"/>
              </a:tabLst>
              <a:defRPr/>
            </a:pPr>
            <a:r>
              <a:rPr lang="en-GB" sz="1200" dirty="0" bmk="">
                <a:solidFill>
                  <a:schemeClr val="accent1">
                    <a:lumMod val="75000"/>
                  </a:schemeClr>
                </a:solidFill>
                <a:ea typeface="Times New Roman" pitchFamily="18" charset="0"/>
              </a:rPr>
              <a:t>Unlikely:  The current state of knowledge indicates that a relationship is unlikely. </a:t>
            </a:r>
            <a:endParaRPr lang="en-US" sz="1200" dirty="0" bmk="">
              <a:solidFill>
                <a:schemeClr val="accent1">
                  <a:lumMod val="75000"/>
                </a:schemeClr>
              </a:solidFill>
            </a:endParaRPr>
          </a:p>
          <a:p>
            <a:pPr marL="269875" indent="-269875" fontAlgn="auto">
              <a:spcAft>
                <a:spcPts val="0"/>
              </a:spcAft>
              <a:tabLst>
                <a:tab pos="269875" algn="l"/>
              </a:tabLst>
              <a:defRPr/>
            </a:pPr>
            <a:r>
              <a:rPr lang="en-GB" sz="1200" dirty="0" bmk="">
                <a:solidFill>
                  <a:schemeClr val="accent1">
                    <a:lumMod val="75000"/>
                  </a:schemeClr>
                </a:solidFill>
                <a:ea typeface="Times New Roman" pitchFamily="18" charset="0"/>
              </a:rPr>
              <a:t>Possible:  A reaction that follows a plausible temporal sequence from administration of the study intervention and follows a known response pattern to the suspected intervention.  The reaction might have been produced by the patient’s clinical state or other modes of therapy administered to the patient.</a:t>
            </a:r>
            <a:endParaRPr lang="en-US" sz="1200" dirty="0" bmk="">
              <a:solidFill>
                <a:schemeClr val="accent1">
                  <a:lumMod val="75000"/>
                </a:schemeClr>
              </a:solidFill>
            </a:endParaRPr>
          </a:p>
          <a:p>
            <a:pPr marL="269875" indent="-269875" fontAlgn="auto">
              <a:spcAft>
                <a:spcPts val="0"/>
              </a:spcAft>
              <a:tabLst>
                <a:tab pos="269875" algn="l"/>
              </a:tabLst>
              <a:defRPr/>
            </a:pPr>
            <a:r>
              <a:rPr lang="en-GB" sz="1200" dirty="0" bmk="">
                <a:solidFill>
                  <a:schemeClr val="accent1">
                    <a:lumMod val="75000"/>
                  </a:schemeClr>
                </a:solidFill>
                <a:ea typeface="Times New Roman" pitchFamily="18" charset="0"/>
              </a:rPr>
              <a:t>Probable: A reaction that follows a plausible temporal sequence from administration of the study intervention and follows a known response pattern to the suspected intervention.  The reaction cannot be reasonably explained by the known characteristics of the patient’s clinical state or other modes of therapy administered to the patient.</a:t>
            </a:r>
            <a:endParaRPr lang="en-US" sz="1200" dirty="0" bmk="">
              <a:solidFill>
                <a:schemeClr val="accent1">
                  <a:lumMod val="75000"/>
                </a:schemeClr>
              </a:solidFill>
            </a:endParaRPr>
          </a:p>
          <a:p>
            <a:pPr fontAlgn="auto">
              <a:spcAft>
                <a:spcPts val="0"/>
              </a:spcAft>
              <a:buFont typeface="Arial" panose="020B0604020202020204" pitchFamily="34" charset="0"/>
              <a:buNone/>
              <a:tabLst>
                <a:tab pos="630238" algn="l"/>
              </a:tabLst>
              <a:defRPr/>
            </a:pPr>
            <a:endParaRPr lang="en-GB" sz="1200" dirty="0">
              <a:solidFill>
                <a:schemeClr val="accent1">
                  <a:lumMod val="75000"/>
                </a:schemeClr>
              </a:solidFill>
              <a:ea typeface="Times" pitchFamily="18" charset="0"/>
            </a:endParaRPr>
          </a:p>
          <a:p>
            <a:pPr fontAlgn="auto">
              <a:spcAft>
                <a:spcPts val="0"/>
              </a:spcAft>
              <a:buFont typeface="Arial" panose="020B0604020202020204" pitchFamily="34" charset="0"/>
              <a:buNone/>
              <a:tabLst>
                <a:tab pos="630238" algn="l"/>
              </a:tabLst>
              <a:defRPr/>
            </a:pPr>
            <a:r>
              <a:rPr lang="en-GB" sz="1200" dirty="0">
                <a:solidFill>
                  <a:schemeClr val="accent1">
                    <a:lumMod val="75000"/>
                  </a:schemeClr>
                </a:solidFill>
                <a:ea typeface="Times" pitchFamily="18" charset="0"/>
              </a:rPr>
              <a:t>For all SAEs the Investigator must assign the event as:</a:t>
            </a:r>
            <a:endParaRPr lang="en-US" sz="1200" dirty="0">
              <a:solidFill>
                <a:schemeClr val="accent1">
                  <a:lumMod val="75000"/>
                </a:schemeClr>
              </a:solidFill>
            </a:endParaRPr>
          </a:p>
          <a:p>
            <a:pPr marL="228600" indent="-228600" fontAlgn="auto">
              <a:spcAft>
                <a:spcPts val="0"/>
              </a:spcAft>
              <a:tabLst>
                <a:tab pos="630238" algn="l"/>
              </a:tabLst>
              <a:defRPr/>
            </a:pPr>
            <a:r>
              <a:rPr lang="en-GB" sz="1200" dirty="0">
                <a:solidFill>
                  <a:schemeClr val="accent1">
                    <a:lumMod val="75000"/>
                  </a:schemeClr>
                </a:solidFill>
                <a:ea typeface="Times" pitchFamily="18" charset="0"/>
              </a:rPr>
              <a:t>Related:  It resulted from administration of any of the research procedures</a:t>
            </a:r>
            <a:endParaRPr lang="en-US" sz="1200" dirty="0">
              <a:solidFill>
                <a:schemeClr val="accent1">
                  <a:lumMod val="75000"/>
                </a:schemeClr>
              </a:solidFill>
            </a:endParaRPr>
          </a:p>
          <a:p>
            <a:pPr marL="228600" indent="-228600" fontAlgn="auto">
              <a:spcAft>
                <a:spcPts val="0"/>
              </a:spcAft>
              <a:tabLst>
                <a:tab pos="630238" algn="l"/>
              </a:tabLst>
              <a:defRPr/>
            </a:pPr>
            <a:r>
              <a:rPr lang="en-GB" sz="1200" dirty="0">
                <a:solidFill>
                  <a:schemeClr val="accent1">
                    <a:lumMod val="75000"/>
                  </a:schemeClr>
                </a:solidFill>
                <a:ea typeface="Times" pitchFamily="18" charset="0"/>
              </a:rPr>
              <a:t>Unexpected :  The type of event is not listed in the Reference Safety Information as an expected occurrence.</a:t>
            </a:r>
          </a:p>
          <a:p>
            <a:pPr fontAlgn="auto">
              <a:spcAft>
                <a:spcPts val="0"/>
              </a:spcAft>
              <a:tabLst>
                <a:tab pos="630238" algn="l"/>
              </a:tabLst>
              <a:defRPr/>
            </a:pPr>
            <a:endParaRPr lang="en-US" sz="1200" dirty="0">
              <a:solidFill>
                <a:schemeClr val="accent1">
                  <a:lumMod val="75000"/>
                </a:schemeClr>
              </a:solidFill>
            </a:endParaRPr>
          </a:p>
          <a:p>
            <a:pPr algn="ctr" fontAlgn="auto">
              <a:spcAft>
                <a:spcPts val="0"/>
              </a:spcAft>
              <a:buFont typeface="Arial" panose="020B0604020202020204" pitchFamily="34" charset="0"/>
              <a:buNone/>
              <a:tabLst>
                <a:tab pos="630238" algn="l"/>
              </a:tabLst>
              <a:defRPr/>
            </a:pPr>
            <a:r>
              <a:rPr lang="en-GB" sz="1200" b="1" u="sng" dirty="0">
                <a:solidFill>
                  <a:schemeClr val="accent1">
                    <a:lumMod val="75000"/>
                  </a:schemeClr>
                </a:solidFill>
                <a:ea typeface="Times" pitchFamily="18" charset="0"/>
              </a:rPr>
              <a:t>A trial specific SAE form needs to be completed and submitted to the Study Coordinator, within 24 hours of becoming aware of the event.</a:t>
            </a:r>
            <a:endParaRPr lang="en-US" sz="1200" b="1" u="sng" dirty="0">
              <a:solidFill>
                <a:schemeClr val="accent1">
                  <a:lumMod val="75000"/>
                </a:schemeClr>
              </a:solidFill>
            </a:endParaRPr>
          </a:p>
        </p:txBody>
      </p:sp>
      <p:cxnSp>
        <p:nvCxnSpPr>
          <p:cNvPr id="8" name="Straight Connector 7">
            <a:extLst>
              <a:ext uri="{FF2B5EF4-FFF2-40B4-BE49-F238E27FC236}">
                <a16:creationId xmlns:a16="http://schemas.microsoft.com/office/drawing/2014/main" id="{38533C96-DC7F-41F5-BA57-43BAE22C382C}"/>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B449C59-A193-44BB-9974-3CF1356F1188}"/>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FD57D4E-B6FF-43E5-BA34-3CD4E315B3C7}"/>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CA311FD-9643-4163-861F-7D3357974BA9}"/>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2762DE-401F-4569-BFE0-304C4C22D694}"/>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Safety Reporting III </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AA385013-044E-4023-A065-4C72CB8DD54D}"/>
              </a:ext>
            </a:extLst>
          </p:cNvPr>
          <p:cNvSpPr>
            <a:spLocks noGrp="1"/>
          </p:cNvSpPr>
          <p:nvPr>
            <p:ph idx="1"/>
          </p:nvPr>
        </p:nvSpPr>
        <p:spPr>
          <a:xfrm>
            <a:off x="457200" y="928688"/>
            <a:ext cx="8229600" cy="5197475"/>
          </a:xfrm>
        </p:spPr>
        <p:txBody>
          <a:bodyPr rtlCol="0">
            <a:normAutofit/>
          </a:bodyPr>
          <a:lstStyle/>
          <a:p>
            <a:pPr fontAlgn="auto">
              <a:spcAft>
                <a:spcPts val="0"/>
              </a:spcAft>
              <a:buFont typeface="Arial" panose="020B0604020202020204" pitchFamily="34" charset="0"/>
              <a:buNone/>
              <a:tabLst>
                <a:tab pos="630238" algn="l"/>
              </a:tabLst>
              <a:defRPr/>
            </a:pPr>
            <a:r>
              <a:rPr lang="en-GB" dirty="0" bmk="">
                <a:solidFill>
                  <a:schemeClr val="accent1">
                    <a:lumMod val="75000"/>
                  </a:schemeClr>
                </a:solidFill>
                <a:ea typeface="Times" pitchFamily="18" charset="0"/>
              </a:rPr>
              <a:t>Expected adverse events that do not need recording as SAEs:</a:t>
            </a:r>
            <a:endParaRPr lang="en-US" b="1" u="sng"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buFont typeface="Arial" charset="0"/>
              <a:buNone/>
              <a:defRPr/>
            </a:pPr>
            <a:r>
              <a:rPr lang="en-US" sz="1800" i="1" dirty="0">
                <a:solidFill>
                  <a:schemeClr val="accent1">
                    <a:lumMod val="75000"/>
                  </a:schemeClr>
                </a:solidFill>
              </a:rPr>
              <a:t>Refer to section </a:t>
            </a:r>
            <a:r>
              <a:rPr lang="en-US" sz="1800" i="1" dirty="0">
                <a:solidFill>
                  <a:srgbClr val="FF0000"/>
                </a:solidFill>
              </a:rPr>
              <a:t>X</a:t>
            </a:r>
            <a:r>
              <a:rPr lang="en-US" sz="1800" i="1" dirty="0">
                <a:solidFill>
                  <a:schemeClr val="accent1">
                    <a:lumMod val="75000"/>
                  </a:schemeClr>
                </a:solidFill>
              </a:rPr>
              <a:t> of the protocol</a:t>
            </a:r>
          </a:p>
        </p:txBody>
      </p:sp>
      <p:cxnSp>
        <p:nvCxnSpPr>
          <p:cNvPr id="8" name="Straight Connector 7">
            <a:extLst>
              <a:ext uri="{FF2B5EF4-FFF2-40B4-BE49-F238E27FC236}">
                <a16:creationId xmlns:a16="http://schemas.microsoft.com/office/drawing/2014/main" id="{516A8B53-9ACA-4CA2-9F4A-0C4CD3B892B2}"/>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86B99F8-AD75-411A-A2B2-BF01B41AA5BD}"/>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45765E-FFCB-465B-ABDC-DE980DC42EAD}"/>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BC5DB84-DCC0-4E2D-AE3F-303DCE4C96CA}"/>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C841B7-ABDE-4386-B04B-0CD77EC008FC}"/>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err="1">
                <a:solidFill>
                  <a:schemeClr val="accent1">
                    <a:lumMod val="75000"/>
                  </a:schemeClr>
                </a:solidFill>
              </a:rPr>
              <a:t>Unblinding</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A92468BC-1260-4218-89ED-EC2644E2CFF7}"/>
              </a:ext>
            </a:extLst>
          </p:cNvPr>
          <p:cNvSpPr>
            <a:spLocks noGrp="1"/>
          </p:cNvSpPr>
          <p:nvPr>
            <p:ph idx="1"/>
          </p:nvPr>
        </p:nvSpPr>
        <p:spPr>
          <a:xfrm>
            <a:off x="457200" y="928688"/>
            <a:ext cx="8229600" cy="5197475"/>
          </a:xfrm>
        </p:spPr>
        <p:txBody>
          <a:bodyPr rtlCol="0">
            <a:normAutofit/>
          </a:bodyPr>
          <a:lstStyle/>
          <a:p>
            <a:pPr fontAlgn="auto">
              <a:spcAft>
                <a:spcPts val="0"/>
              </a:spcAft>
              <a:buFont typeface="Arial" panose="020B0604020202020204" pitchFamily="34" charset="0"/>
              <a:buNone/>
              <a:tabLst>
                <a:tab pos="630238" algn="l"/>
              </a:tabLst>
              <a:defRPr/>
            </a:pPr>
            <a:r>
              <a:rPr lang="en-GB" dirty="0" bmk="">
                <a:solidFill>
                  <a:schemeClr val="accent1">
                    <a:lumMod val="75000"/>
                  </a:schemeClr>
                </a:solidFill>
                <a:ea typeface="Times" pitchFamily="18" charset="0"/>
              </a:rPr>
              <a:t>The </a:t>
            </a:r>
            <a:r>
              <a:rPr lang="en-GB" dirty="0" err="1" bmk="">
                <a:solidFill>
                  <a:schemeClr val="accent1">
                    <a:lumMod val="75000"/>
                  </a:schemeClr>
                </a:solidFill>
                <a:ea typeface="Times" pitchFamily="18" charset="0"/>
              </a:rPr>
              <a:t>unblinding</a:t>
            </a:r>
            <a:r>
              <a:rPr lang="en-GB" dirty="0" bmk="">
                <a:solidFill>
                  <a:schemeClr val="accent1">
                    <a:lumMod val="75000"/>
                  </a:schemeClr>
                </a:solidFill>
                <a:ea typeface="Times" pitchFamily="18" charset="0"/>
              </a:rPr>
              <a:t> process is :</a:t>
            </a:r>
            <a:endParaRPr lang="en-US" b="1" u="sng"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buFont typeface="Arial" charset="0"/>
              <a:buNone/>
              <a:defRPr/>
            </a:pPr>
            <a:r>
              <a:rPr lang="en-US" sz="1800" i="1" dirty="0">
                <a:solidFill>
                  <a:schemeClr val="accent1">
                    <a:lumMod val="75000"/>
                  </a:schemeClr>
                </a:solidFill>
              </a:rPr>
              <a:t>Refer to section </a:t>
            </a:r>
            <a:r>
              <a:rPr lang="en-US" sz="1800" i="1" dirty="0">
                <a:solidFill>
                  <a:srgbClr val="FF0000"/>
                </a:solidFill>
              </a:rPr>
              <a:t>X</a:t>
            </a:r>
            <a:r>
              <a:rPr lang="en-US" sz="1800" i="1" dirty="0">
                <a:solidFill>
                  <a:schemeClr val="accent1">
                    <a:lumMod val="75000"/>
                  </a:schemeClr>
                </a:solidFill>
              </a:rPr>
              <a:t> of the protocol / </a:t>
            </a:r>
            <a:r>
              <a:rPr lang="en-US" sz="1800" i="1" dirty="0" err="1">
                <a:solidFill>
                  <a:schemeClr val="accent1">
                    <a:lumMod val="75000"/>
                  </a:schemeClr>
                </a:solidFill>
              </a:rPr>
              <a:t>Unblinding</a:t>
            </a:r>
            <a:r>
              <a:rPr lang="en-US" sz="1800" i="1" dirty="0">
                <a:solidFill>
                  <a:schemeClr val="accent1">
                    <a:lumMod val="75000"/>
                  </a:schemeClr>
                </a:solidFill>
              </a:rPr>
              <a:t> SOP</a:t>
            </a:r>
          </a:p>
        </p:txBody>
      </p:sp>
      <p:cxnSp>
        <p:nvCxnSpPr>
          <p:cNvPr id="8" name="Straight Connector 7">
            <a:extLst>
              <a:ext uri="{FF2B5EF4-FFF2-40B4-BE49-F238E27FC236}">
                <a16:creationId xmlns:a16="http://schemas.microsoft.com/office/drawing/2014/main" id="{9D771696-B511-4B39-B1E8-9DC68DD9E077}"/>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C1B5FBD-32EC-46B2-B907-80F1FF8A8998}"/>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E2BEF14-C526-4221-9E0F-C00DD1B9FC6B}"/>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53B7962-07FC-4208-9390-A9CC2981C2EC}"/>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0CEE4-4946-434E-A403-EBB0BBEC5F0E}"/>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Pregnancy</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8EE51B70-AF4C-4858-8375-0C9D86D9DD99}"/>
              </a:ext>
            </a:extLst>
          </p:cNvPr>
          <p:cNvSpPr>
            <a:spLocks noGrp="1"/>
          </p:cNvSpPr>
          <p:nvPr>
            <p:ph idx="1"/>
          </p:nvPr>
        </p:nvSpPr>
        <p:spPr>
          <a:xfrm>
            <a:off x="457200" y="928688"/>
            <a:ext cx="8229600" cy="5197475"/>
          </a:xfrm>
        </p:spPr>
        <p:txBody>
          <a:bodyPr rtlCol="0">
            <a:normAutofit fontScale="85000" lnSpcReduction="20000"/>
          </a:bodyPr>
          <a:lstStyle/>
          <a:p>
            <a:pPr fontAlgn="auto">
              <a:spcAft>
                <a:spcPts val="0"/>
              </a:spcAft>
              <a:defRPr/>
            </a:pPr>
            <a:r>
              <a:rPr lang="en-GB" dirty="0">
                <a:solidFill>
                  <a:schemeClr val="accent1">
                    <a:lumMod val="75000"/>
                  </a:schemeClr>
                </a:solidFill>
              </a:rPr>
              <a:t>If the patient or their partner becomes pregnant at any point during the trial, a pregnancy reporting form must be completed and submitted to Study coordinator within 24 hours of the Investigator or location team becoming aware. </a:t>
            </a:r>
          </a:p>
          <a:p>
            <a:pPr fontAlgn="auto">
              <a:spcAft>
                <a:spcPts val="0"/>
              </a:spcAft>
              <a:defRPr/>
            </a:pPr>
            <a:endParaRPr lang="en-US" dirty="0">
              <a:solidFill>
                <a:schemeClr val="accent1">
                  <a:lumMod val="75000"/>
                </a:schemeClr>
              </a:solidFill>
            </a:endParaRPr>
          </a:p>
          <a:p>
            <a:pPr fontAlgn="auto">
              <a:spcAft>
                <a:spcPts val="0"/>
              </a:spcAft>
              <a:defRPr/>
            </a:pPr>
            <a:r>
              <a:rPr lang="en-GB" dirty="0">
                <a:solidFill>
                  <a:schemeClr val="accent1">
                    <a:lumMod val="75000"/>
                  </a:schemeClr>
                </a:solidFill>
              </a:rPr>
              <a:t>All pregnancies must be followed-up until the outcome has been determined and a pregnancy follow-up report is to be completed within 7 calendar days of the outcome being determined.  </a:t>
            </a:r>
          </a:p>
          <a:p>
            <a:pPr fontAlgn="auto">
              <a:spcAft>
                <a:spcPts val="0"/>
              </a:spcAft>
              <a:defRPr/>
            </a:pPr>
            <a:endParaRPr lang="en-US" dirty="0">
              <a:solidFill>
                <a:schemeClr val="accent1">
                  <a:lumMod val="75000"/>
                </a:schemeClr>
              </a:solidFill>
            </a:endParaRPr>
          </a:p>
          <a:p>
            <a:pPr fontAlgn="auto">
              <a:spcAft>
                <a:spcPts val="0"/>
              </a:spcAft>
              <a:defRPr/>
            </a:pPr>
            <a:r>
              <a:rPr lang="en-GB" dirty="0">
                <a:solidFill>
                  <a:schemeClr val="accent1">
                    <a:lumMod val="75000"/>
                  </a:schemeClr>
                </a:solidFill>
              </a:rPr>
              <a:t>All pregnancy outcomes will be reported to the REC within 15 calendar days.</a:t>
            </a: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4F436D5B-AB69-49DA-8CA6-F9652DF6385C}"/>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26C2CA-E2ED-4B9D-971A-A4E4A31A1D00}"/>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D0BEB0D-1994-4277-9EFF-CDBB0F8EACE0}"/>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6715B7B-8FB3-4491-9F96-BDE1204A5DC6}"/>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93E6E-BC90-466B-8A9F-24200D125831}"/>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Delegation of responsibilities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3C2F21DB-1EB0-4898-B55C-AF5973795A38}"/>
              </a:ext>
            </a:extLst>
          </p:cNvPr>
          <p:cNvSpPr>
            <a:spLocks noGrp="1"/>
          </p:cNvSpPr>
          <p:nvPr>
            <p:ph idx="1"/>
          </p:nvPr>
        </p:nvSpPr>
        <p:spPr>
          <a:xfrm>
            <a:off x="457200" y="928688"/>
            <a:ext cx="8229600" cy="5197475"/>
          </a:xfrm>
        </p:spPr>
        <p:txBody>
          <a:bodyPr rtlCol="0">
            <a:normAutofit fontScale="85000" lnSpcReduction="20000"/>
          </a:bodyPr>
          <a:lstStyle/>
          <a:p>
            <a:pPr eaLnBrk="1" fontAlgn="auto" hangingPunct="1">
              <a:spcAft>
                <a:spcPts val="0"/>
              </a:spcAft>
              <a:defRPr/>
            </a:pPr>
            <a:r>
              <a:rPr lang="en-US" dirty="0">
                <a:solidFill>
                  <a:schemeClr val="accent1">
                    <a:lumMod val="75000"/>
                  </a:schemeClr>
                </a:solidFill>
              </a:rPr>
              <a:t>A delegation log is provided in the location file and pharmacy file</a:t>
            </a:r>
          </a:p>
          <a:p>
            <a:pPr eaLnBrk="1" fontAlgn="auto" hangingPunct="1">
              <a:spcAft>
                <a:spcPts val="0"/>
              </a:spcAft>
              <a:defRPr/>
            </a:pPr>
            <a:r>
              <a:rPr lang="en-US" dirty="0">
                <a:solidFill>
                  <a:schemeClr val="accent1">
                    <a:lumMod val="75000"/>
                  </a:schemeClr>
                </a:solidFill>
              </a:rPr>
              <a:t>Staff must sign the delegation log prior to performing </a:t>
            </a:r>
            <a:r>
              <a:rPr lang="en-US" u="sng" dirty="0">
                <a:solidFill>
                  <a:schemeClr val="accent1">
                    <a:lumMod val="75000"/>
                  </a:schemeClr>
                </a:solidFill>
              </a:rPr>
              <a:t>any</a:t>
            </a:r>
            <a:r>
              <a:rPr lang="en-US" dirty="0">
                <a:solidFill>
                  <a:schemeClr val="accent1">
                    <a:lumMod val="75000"/>
                  </a:schemeClr>
                </a:solidFill>
              </a:rPr>
              <a:t> study activities</a:t>
            </a:r>
          </a:p>
          <a:p>
            <a:pPr eaLnBrk="1" fontAlgn="auto" hangingPunct="1">
              <a:spcAft>
                <a:spcPts val="0"/>
              </a:spcAft>
              <a:defRPr/>
            </a:pPr>
            <a:r>
              <a:rPr lang="en-US" dirty="0">
                <a:solidFill>
                  <a:schemeClr val="accent1">
                    <a:lumMod val="75000"/>
                  </a:schemeClr>
                </a:solidFill>
              </a:rPr>
              <a:t>Copies of the delegation log should be faxed to the Coordinating Centre on a regular basis</a:t>
            </a:r>
          </a:p>
          <a:p>
            <a:pPr eaLnBrk="1" fontAlgn="auto" hangingPunct="1">
              <a:spcAft>
                <a:spcPts val="0"/>
              </a:spcAft>
              <a:defRPr/>
            </a:pPr>
            <a:r>
              <a:rPr lang="en-US" dirty="0">
                <a:solidFill>
                  <a:schemeClr val="accent1">
                    <a:lumMod val="75000"/>
                  </a:schemeClr>
                </a:solidFill>
              </a:rPr>
              <a:t>CVs and evidence of GCP training for all staff on delegation log must be present in the location/pharmacy files and provided to the Coordinating Centre.  These should be updated every three years.</a:t>
            </a:r>
          </a:p>
          <a:p>
            <a:pPr eaLnBrk="1" fontAlgn="auto" hangingPunct="1">
              <a:spcAft>
                <a:spcPts val="0"/>
              </a:spcAft>
              <a:defRPr/>
            </a:pPr>
            <a:endParaRPr lang="en-US" dirty="0">
              <a:solidFill>
                <a:schemeClr val="accent1">
                  <a:lumMod val="75000"/>
                </a:schemeClr>
              </a:solidFill>
            </a:endParaRPr>
          </a:p>
          <a:p>
            <a:pPr eaLnBrk="1" fontAlgn="auto" hangingPunct="1">
              <a:spcAft>
                <a:spcPts val="0"/>
              </a:spcAft>
              <a:defRPr/>
            </a:pPr>
            <a:r>
              <a:rPr lang="en-US" dirty="0">
                <a:solidFill>
                  <a:schemeClr val="accent1">
                    <a:lumMod val="75000"/>
                  </a:schemeClr>
                </a:solidFill>
              </a:rPr>
              <a:t>Ensure that all staff members who prescribe IMP are on the delegation log </a:t>
            </a:r>
            <a:r>
              <a:rPr lang="en-US" sz="1500" i="1" dirty="0">
                <a:solidFill>
                  <a:schemeClr val="accent1">
                    <a:lumMod val="75000"/>
                  </a:schemeClr>
                </a:solidFill>
              </a:rPr>
              <a:t>(this is a common finding)</a:t>
            </a: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FD1B97CA-E658-4367-9EE1-637FD5A8190E}"/>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63F5B88-0D90-47CD-9866-FDF8B080D6CD}"/>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C3E2F13-AC87-42AF-AC7D-40F0869A72E6}"/>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9AB5475-DF2C-43D8-AB8C-A562B79820C7}"/>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B0565-BA3B-483F-9897-EDFDE81DA17B}"/>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Training</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9BA4A2D8-CF9A-4599-9D5E-4F4029876B7F}"/>
              </a:ext>
            </a:extLst>
          </p:cNvPr>
          <p:cNvSpPr>
            <a:spLocks noGrp="1"/>
          </p:cNvSpPr>
          <p:nvPr>
            <p:ph idx="1"/>
          </p:nvPr>
        </p:nvSpPr>
        <p:spPr>
          <a:xfrm>
            <a:off x="428625" y="928688"/>
            <a:ext cx="8229600" cy="5197475"/>
          </a:xfrm>
        </p:spPr>
        <p:txBody>
          <a:bodyPr rtlCol="0">
            <a:normAutofit fontScale="92500" lnSpcReduction="10000"/>
          </a:bodyPr>
          <a:lstStyle/>
          <a:p>
            <a:pPr eaLnBrk="1" fontAlgn="auto" hangingPunct="1">
              <a:spcAft>
                <a:spcPts val="0"/>
              </a:spcAft>
              <a:defRPr/>
            </a:pPr>
            <a:r>
              <a:rPr lang="en-US" u="sng" dirty="0">
                <a:solidFill>
                  <a:schemeClr val="accent1">
                    <a:lumMod val="75000"/>
                  </a:schemeClr>
                </a:solidFill>
              </a:rPr>
              <a:t>All</a:t>
            </a:r>
            <a:r>
              <a:rPr lang="en-US" dirty="0">
                <a:solidFill>
                  <a:schemeClr val="accent1">
                    <a:lumMod val="75000"/>
                  </a:schemeClr>
                </a:solidFill>
              </a:rPr>
              <a:t> new staff working on the study must receive training in the protocol and study procedures proportionate to their roles and experience before being added to the delegation log.  Evidence of training must be in the location/pharmacy files</a:t>
            </a:r>
          </a:p>
          <a:p>
            <a:pPr eaLnBrk="1" fontAlgn="auto" hangingPunct="1">
              <a:spcAft>
                <a:spcPts val="0"/>
              </a:spcAft>
              <a:defRPr/>
            </a:pPr>
            <a:r>
              <a:rPr lang="en-US" dirty="0">
                <a:solidFill>
                  <a:schemeClr val="accent1">
                    <a:lumMod val="75000"/>
                  </a:schemeClr>
                </a:solidFill>
              </a:rPr>
              <a:t>A template training log is provided in the location file (it is acceptable to use your own)</a:t>
            </a:r>
          </a:p>
          <a:p>
            <a:pPr eaLnBrk="1" fontAlgn="auto" hangingPunct="1">
              <a:spcAft>
                <a:spcPts val="0"/>
              </a:spcAft>
              <a:buFont typeface="Arial" charset="0"/>
              <a:buNone/>
              <a:defRPr/>
            </a:pPr>
            <a:endParaRPr lang="en-US" dirty="0">
              <a:solidFill>
                <a:schemeClr val="accent1">
                  <a:lumMod val="75000"/>
                </a:schemeClr>
              </a:solidFill>
            </a:endParaRPr>
          </a:p>
          <a:p>
            <a:pPr eaLnBrk="1" fontAlgn="auto" hangingPunct="1">
              <a:spcAft>
                <a:spcPts val="0"/>
              </a:spcAft>
              <a:defRPr/>
            </a:pPr>
            <a:r>
              <a:rPr lang="en-US" i="1" dirty="0">
                <a:solidFill>
                  <a:schemeClr val="accent1">
                    <a:lumMod val="75000"/>
                  </a:schemeClr>
                </a:solidFill>
              </a:rPr>
              <a:t>Training of registrars can be documented by meeting minutes </a:t>
            </a:r>
          </a:p>
        </p:txBody>
      </p:sp>
      <p:cxnSp>
        <p:nvCxnSpPr>
          <p:cNvPr id="8" name="Straight Connector 7">
            <a:extLst>
              <a:ext uri="{FF2B5EF4-FFF2-40B4-BE49-F238E27FC236}">
                <a16:creationId xmlns:a16="http://schemas.microsoft.com/office/drawing/2014/main" id="{37917616-6A67-4448-B06D-8CAD707B0EBB}"/>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1CE06EFC-1D12-467A-890C-0C739DA54C83}"/>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82BFFFF-C53F-4F31-A6E9-48B0FF06E431}"/>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EBB2960-75EF-48C6-8833-81EB2E02D507}"/>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79217-6799-4FDE-90E6-0842948231E2}"/>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Confidentiality</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5AE89BF6-A208-4939-8340-31BE3DB33991}"/>
              </a:ext>
            </a:extLst>
          </p:cNvPr>
          <p:cNvSpPr>
            <a:spLocks noGrp="1"/>
          </p:cNvSpPr>
          <p:nvPr>
            <p:ph idx="1"/>
          </p:nvPr>
        </p:nvSpPr>
        <p:spPr>
          <a:xfrm>
            <a:off x="457200" y="928688"/>
            <a:ext cx="8229600" cy="5197475"/>
          </a:xfrm>
        </p:spPr>
        <p:txBody>
          <a:bodyPr rtlCol="0">
            <a:normAutofit fontScale="92500" lnSpcReduction="20000"/>
          </a:bodyPr>
          <a:lstStyle/>
          <a:p>
            <a:pPr eaLnBrk="1" fontAlgn="auto" hangingPunct="1">
              <a:spcAft>
                <a:spcPts val="0"/>
              </a:spcAft>
              <a:buSzPct val="75000"/>
              <a:defRPr/>
            </a:pPr>
            <a:r>
              <a:rPr lang="en-GB" sz="2400" dirty="0">
                <a:solidFill>
                  <a:schemeClr val="accent1">
                    <a:lumMod val="75000"/>
                  </a:schemeClr>
                </a:solidFill>
              </a:rPr>
              <a:t>All information collected during course of trial will be kept strictly confidential</a:t>
            </a:r>
          </a:p>
          <a:p>
            <a:pPr eaLnBrk="1" fontAlgn="auto" hangingPunct="1">
              <a:spcAft>
                <a:spcPts val="0"/>
              </a:spcAft>
              <a:buSzPct val="75000"/>
              <a:defRPr/>
            </a:pPr>
            <a:r>
              <a:rPr lang="en-GB" sz="2400" dirty="0">
                <a:solidFill>
                  <a:schemeClr val="accent1">
                    <a:lumMod val="75000"/>
                  </a:schemeClr>
                </a:solidFill>
              </a:rPr>
              <a:t>Study numbers will be allocated and all data received by co-ordinating team will be pseudo-anonymised</a:t>
            </a:r>
          </a:p>
          <a:p>
            <a:pPr eaLnBrk="1" fontAlgn="auto" hangingPunct="1">
              <a:spcAft>
                <a:spcPts val="0"/>
              </a:spcAft>
              <a:buSzPct val="75000"/>
              <a:defRPr/>
            </a:pPr>
            <a:r>
              <a:rPr lang="en-GB" sz="2400" dirty="0">
                <a:solidFill>
                  <a:schemeClr val="accent1">
                    <a:lumMod val="75000"/>
                  </a:schemeClr>
                </a:solidFill>
              </a:rPr>
              <a:t>Centres will comply with all aspects of Data Protection Act 2018 and operationally this will include:</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rPr>
              <a:t>Protecting information regarding consent from patients, personal details including name, date of birth, address, telephone number, NHS ID and hospital ID</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rPr>
              <a:t>Appropriate storage, restricted access, and disposal arrangements for patients’ personal and clinical details</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rPr>
              <a:t>Consent from patients for access to their medical records by responsible individuals from research staff or from regulatory authorities, where it is relevant to trial participation</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rPr>
              <a:t>Consent from patients for data collected for trial to be used to evaluate safety and develop new research</a:t>
            </a: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7752750C-2AB9-4E44-B29B-BB5B98E1D15B}"/>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9FC92C2-822E-43E8-AA23-363DD3041E23}"/>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29606C3-3402-4300-9F9A-5AF6B81B9F6F}"/>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F955269-11FA-4D5C-92EE-DC4A4CF2D39A}"/>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4F502C-ED0B-4595-AADE-20CD3E7ABBBA}"/>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Location Files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3E899837-E2F5-4C65-8285-C152FEEA0418}"/>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buSzPct val="75000"/>
              <a:defRPr/>
            </a:pPr>
            <a:r>
              <a:rPr lang="en-GB" dirty="0">
                <a:solidFill>
                  <a:schemeClr val="accent1">
                    <a:lumMod val="75000"/>
                  </a:schemeClr>
                </a:solidFill>
              </a:rPr>
              <a:t>All centres will be provided with a location file</a:t>
            </a:r>
          </a:p>
          <a:p>
            <a:pPr eaLnBrk="1" fontAlgn="auto" hangingPunct="1">
              <a:spcAft>
                <a:spcPts val="0"/>
              </a:spcAft>
              <a:buSzPct val="75000"/>
              <a:defRPr/>
            </a:pPr>
            <a:r>
              <a:rPr lang="en-GB" dirty="0">
                <a:solidFill>
                  <a:schemeClr val="accent1">
                    <a:lumMod val="75000"/>
                  </a:schemeClr>
                </a:solidFill>
              </a:rPr>
              <a:t>Locations are expected to keep them up to date</a:t>
            </a:r>
          </a:p>
          <a:p>
            <a:pPr eaLnBrk="1" fontAlgn="auto" hangingPunct="1">
              <a:spcAft>
                <a:spcPts val="0"/>
              </a:spcAft>
              <a:buSzPct val="75000"/>
              <a:defRPr/>
            </a:pPr>
            <a:r>
              <a:rPr lang="en-GB" dirty="0">
                <a:solidFill>
                  <a:schemeClr val="accent1">
                    <a:lumMod val="75000"/>
                  </a:schemeClr>
                </a:solidFill>
              </a:rPr>
              <a:t>This file will be monitored by location staff and by a representative of Sponsor</a:t>
            </a:r>
          </a:p>
          <a:p>
            <a:pPr eaLnBrk="1" fontAlgn="auto" hangingPunct="1">
              <a:spcAft>
                <a:spcPts val="0"/>
              </a:spcAft>
              <a:buSzPct val="75000"/>
              <a:defRPr/>
            </a:pPr>
            <a:r>
              <a:rPr lang="en-GB" dirty="0">
                <a:solidFill>
                  <a:schemeClr val="accent1">
                    <a:lumMod val="75000"/>
                  </a:schemeClr>
                </a:solidFill>
              </a:rPr>
              <a:t>Records should be handled in accordance with instructions from Sponsor</a:t>
            </a: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5D421DF8-4EB2-4F6A-84C3-AD9D6BED36BD}"/>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E30A95EA-6F3E-46B3-8665-7919A661A033}"/>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0488373-818C-46AA-90E2-CD8E3842FAAE}"/>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6BAB2DF-30B7-4D85-89CC-B8CEAB15AD6F}"/>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86F163-823C-4578-ACBF-3341ED83E905}"/>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Source data</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10FC18B8-7BB5-44EB-BD26-B359A18D0A01}"/>
              </a:ext>
            </a:extLst>
          </p:cNvPr>
          <p:cNvSpPr>
            <a:spLocks noGrp="1"/>
          </p:cNvSpPr>
          <p:nvPr>
            <p:ph idx="1"/>
          </p:nvPr>
        </p:nvSpPr>
        <p:spPr>
          <a:xfrm>
            <a:off x="457200" y="928688"/>
            <a:ext cx="8229600" cy="5197475"/>
          </a:xfrm>
        </p:spPr>
        <p:txBody>
          <a:bodyPr rtlCol="0">
            <a:normAutofit fontScale="85000" lnSpcReduction="10000"/>
          </a:bodyPr>
          <a:lstStyle/>
          <a:p>
            <a:pPr>
              <a:buFont typeface="Arial" charset="0"/>
              <a:buChar char="•"/>
              <a:defRPr/>
            </a:pPr>
            <a:r>
              <a:rPr lang="en-US" sz="2400" dirty="0">
                <a:solidFill>
                  <a:schemeClr val="tx2"/>
                </a:solidFill>
              </a:rPr>
              <a:t>List here what constitutes sources data (e.g. scans, photographs, blood test results, medical notes, questionnaires, interview transcripts) and instructions on how it will be reported and recorded. </a:t>
            </a:r>
            <a:endParaRPr lang="en-GB" sz="2400" dirty="0">
              <a:solidFill>
                <a:schemeClr val="tx2"/>
              </a:solidFill>
            </a:endParaRPr>
          </a:p>
          <a:p>
            <a:pPr>
              <a:buFont typeface="Arial" charset="0"/>
              <a:buChar char="•"/>
              <a:defRPr/>
            </a:pPr>
            <a:r>
              <a:rPr lang="en-US" sz="2400" dirty="0">
                <a:solidFill>
                  <a:schemeClr val="tx2"/>
                </a:solidFill>
              </a:rPr>
              <a:t>Medical notes to be completed contemporaneously with the consultation with the participant</a:t>
            </a:r>
            <a:endParaRPr lang="en-GB" sz="2400" dirty="0">
              <a:solidFill>
                <a:schemeClr val="tx2"/>
              </a:solidFill>
            </a:endParaRPr>
          </a:p>
          <a:p>
            <a:pPr>
              <a:buFont typeface="Arial" charset="0"/>
              <a:buChar char="•"/>
              <a:defRPr/>
            </a:pPr>
            <a:r>
              <a:rPr lang="en-US" sz="2400" dirty="0">
                <a:solidFill>
                  <a:schemeClr val="tx2"/>
                </a:solidFill>
              </a:rPr>
              <a:t>All entries to be signed and dated by the person making the entry, where decision made someone other than the staff making the entry e.g. nurse making the entry but the dosing decision is made by the physician (in such situations the physician must countersign to demonstrate oversight)</a:t>
            </a:r>
            <a:endParaRPr lang="en-GB" sz="2400" dirty="0">
              <a:solidFill>
                <a:schemeClr val="tx2"/>
              </a:solidFill>
            </a:endParaRPr>
          </a:p>
          <a:p>
            <a:pPr>
              <a:buFont typeface="Arial" charset="0"/>
              <a:buChar char="•"/>
              <a:defRPr/>
            </a:pPr>
            <a:r>
              <a:rPr lang="en-US" sz="2400" dirty="0">
                <a:solidFill>
                  <a:schemeClr val="tx2"/>
                </a:solidFill>
              </a:rPr>
              <a:t>Key events to be recorded include: date participant provided with PIS, date of consent, eligibility decision, randomisation, trial visits or follow-up calls, treatment and dosing decisions relating to clinical care, adverse events, withdrawal, termination and end of trial involvement.  </a:t>
            </a:r>
            <a:endParaRPr lang="en-GB" sz="2400" dirty="0">
              <a:solidFill>
                <a:schemeClr val="tx2"/>
              </a:solidFill>
            </a:endParaRPr>
          </a:p>
          <a:p>
            <a:pPr>
              <a:buFont typeface="Arial" charset="0"/>
              <a:buChar char="•"/>
              <a:defRPr/>
            </a:pPr>
            <a:r>
              <a:rPr lang="en-US" sz="2400" dirty="0">
                <a:solidFill>
                  <a:schemeClr val="tx2"/>
                </a:solidFill>
              </a:rPr>
              <a:t>State who is responsible for completing the source data i.e. the research team or the participant (for example in the use of questionnaires)</a:t>
            </a:r>
            <a:endParaRPr lang="en-GB" sz="2400" dirty="0">
              <a:solidFill>
                <a:schemeClr val="tx2"/>
              </a:solidFill>
            </a:endParaRPr>
          </a:p>
          <a:p>
            <a:pPr>
              <a:buFont typeface="Arial" charset="0"/>
              <a:buChar char="•"/>
              <a:defRPr/>
            </a:pPr>
            <a:r>
              <a:rPr lang="en-US" sz="2400" dirty="0">
                <a:solidFill>
                  <a:schemeClr val="tx2"/>
                </a:solidFill>
              </a:rPr>
              <a:t>Each Investigator Location File (ILF) will be provided with a list of source data for this trial.</a:t>
            </a:r>
            <a:endParaRPr lang="en-GB" sz="2400" dirty="0">
              <a:solidFill>
                <a:schemeClr val="tx2"/>
              </a:solidFill>
            </a:endParaRPr>
          </a:p>
        </p:txBody>
      </p:sp>
      <p:cxnSp>
        <p:nvCxnSpPr>
          <p:cNvPr id="8" name="Straight Connector 7">
            <a:extLst>
              <a:ext uri="{FF2B5EF4-FFF2-40B4-BE49-F238E27FC236}">
                <a16:creationId xmlns:a16="http://schemas.microsoft.com/office/drawing/2014/main" id="{CC1801D8-BFEF-49DC-A7E3-B9E2BA6D40F5}"/>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F445B06-9702-4FFD-9791-F942B4DE22FF}"/>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FFF50BE-03C7-4787-9B63-3D365103EA3E}"/>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977C1C6E-559F-474F-89AE-F67C04ABE49E}"/>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A87779-249B-409D-90AD-3142CAF5F731}"/>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CRFs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F917097E-A09B-4FCC-85F1-6A0CE2BACE99}"/>
              </a:ext>
            </a:extLst>
          </p:cNvPr>
          <p:cNvSpPr>
            <a:spLocks noGrp="1"/>
          </p:cNvSpPr>
          <p:nvPr>
            <p:ph idx="1"/>
          </p:nvPr>
        </p:nvSpPr>
        <p:spPr>
          <a:xfrm>
            <a:off x="457200" y="928688"/>
            <a:ext cx="8229600" cy="5197475"/>
          </a:xfrm>
        </p:spPr>
        <p:txBody>
          <a:bodyPr rtlCol="0">
            <a:normAutofit fontScale="92500" lnSpcReduction="10000"/>
          </a:bodyPr>
          <a:lstStyle/>
          <a:p>
            <a:pPr eaLnBrk="1" fontAlgn="auto" hangingPunct="1">
              <a:spcAft>
                <a:spcPts val="0"/>
              </a:spcAft>
              <a:buSzPct val="75000"/>
              <a:defRPr/>
            </a:pPr>
            <a:r>
              <a:rPr lang="en-GB" sz="2400" dirty="0">
                <a:solidFill>
                  <a:schemeClr val="accent1">
                    <a:lumMod val="75000"/>
                  </a:schemeClr>
                </a:solidFill>
              </a:rPr>
              <a:t>May only be completed by delegated staff members recorded on Delegation Log</a:t>
            </a:r>
          </a:p>
          <a:p>
            <a:pPr eaLnBrk="1" fontAlgn="auto" hangingPunct="1">
              <a:spcAft>
                <a:spcPts val="0"/>
              </a:spcAft>
              <a:buSzPct val="75000"/>
              <a:defRPr/>
            </a:pPr>
            <a:r>
              <a:rPr lang="en-GB" sz="2400" dirty="0">
                <a:solidFill>
                  <a:schemeClr val="accent1">
                    <a:lumMod val="75000"/>
                  </a:schemeClr>
                </a:solidFill>
              </a:rPr>
              <a:t>Required for each included trial patient</a:t>
            </a:r>
          </a:p>
          <a:p>
            <a:pPr eaLnBrk="1" fontAlgn="auto" hangingPunct="1">
              <a:spcAft>
                <a:spcPts val="0"/>
              </a:spcAft>
              <a:buSzPct val="75000"/>
              <a:defRPr/>
            </a:pPr>
            <a:r>
              <a:rPr lang="en-GB" sz="2400" dirty="0">
                <a:solidFill>
                  <a:schemeClr val="accent1">
                    <a:lumMod val="75000"/>
                  </a:schemeClr>
                </a:solidFill>
              </a:rPr>
              <a:t>Should be up-to-date for all monitoring visits</a:t>
            </a:r>
          </a:p>
          <a:p>
            <a:pPr eaLnBrk="1" fontAlgn="auto" hangingPunct="1">
              <a:spcAft>
                <a:spcPts val="0"/>
              </a:spcAft>
              <a:buSzPct val="75000"/>
              <a:defRPr/>
            </a:pPr>
            <a:r>
              <a:rPr lang="en-GB" sz="2400" dirty="0">
                <a:solidFill>
                  <a:schemeClr val="accent1">
                    <a:lumMod val="75000"/>
                  </a:schemeClr>
                </a:solidFill>
              </a:rPr>
              <a:t>Source Data:</a:t>
            </a:r>
          </a:p>
          <a:p>
            <a:pPr marL="1200150" lvl="2" indent="-285750" eaLnBrk="1" fontAlgn="auto" hangingPunct="1">
              <a:spcAft>
                <a:spcPts val="0"/>
              </a:spcAft>
              <a:buSzPct val="80000"/>
              <a:defRPr/>
            </a:pPr>
            <a:r>
              <a:rPr lang="en-GB" dirty="0">
                <a:solidFill>
                  <a:schemeClr val="accent1">
                    <a:lumMod val="75000"/>
                  </a:schemeClr>
                </a:solidFill>
              </a:rPr>
              <a:t>Ensure completeness, accuracy and legibility</a:t>
            </a:r>
          </a:p>
          <a:p>
            <a:pPr marL="1200150" lvl="2" indent="-285750" eaLnBrk="1" fontAlgn="auto" hangingPunct="1">
              <a:spcAft>
                <a:spcPts val="0"/>
              </a:spcAft>
              <a:buSzPct val="80000"/>
              <a:defRPr/>
            </a:pPr>
            <a:r>
              <a:rPr lang="en-GB" dirty="0">
                <a:solidFill>
                  <a:schemeClr val="accent1">
                    <a:lumMod val="75000"/>
                  </a:schemeClr>
                </a:solidFill>
              </a:rPr>
              <a:t>Ensure consistency with all data entered on to CRFs (all discrepancies will need to be explained)</a:t>
            </a:r>
          </a:p>
          <a:p>
            <a:pPr eaLnBrk="1" fontAlgn="auto" hangingPunct="1">
              <a:spcAft>
                <a:spcPts val="0"/>
              </a:spcAft>
              <a:buSzPct val="75000"/>
              <a:defRPr/>
            </a:pPr>
            <a:r>
              <a:rPr lang="en-GB" sz="2400" dirty="0">
                <a:solidFill>
                  <a:schemeClr val="accent1">
                    <a:lumMod val="75000"/>
                  </a:schemeClr>
                </a:solidFill>
              </a:rPr>
              <a:t>Must be completed legibly in ink</a:t>
            </a:r>
          </a:p>
          <a:p>
            <a:pPr eaLnBrk="1" fontAlgn="auto" hangingPunct="1">
              <a:spcAft>
                <a:spcPts val="0"/>
              </a:spcAft>
              <a:buSzPct val="75000"/>
              <a:defRPr/>
            </a:pPr>
            <a:r>
              <a:rPr lang="en-GB" sz="2400" dirty="0">
                <a:solidFill>
                  <a:schemeClr val="accent1">
                    <a:lumMod val="75000"/>
                  </a:schemeClr>
                </a:solidFill>
              </a:rPr>
              <a:t>Participants are to be identified on every page by initials and trial number only</a:t>
            </a:r>
          </a:p>
          <a:p>
            <a:pPr eaLnBrk="1" fontAlgn="auto" hangingPunct="1">
              <a:spcAft>
                <a:spcPts val="0"/>
              </a:spcAft>
              <a:buSzPct val="75000"/>
              <a:defRPr/>
            </a:pPr>
            <a:r>
              <a:rPr lang="en-GB" sz="2400" dirty="0">
                <a:solidFill>
                  <a:schemeClr val="accent1">
                    <a:lumMod val="75000"/>
                  </a:schemeClr>
                </a:solidFill>
              </a:rPr>
              <a:t>All requested information must be entered in spaces provided </a:t>
            </a:r>
          </a:p>
          <a:p>
            <a:pPr marL="1200150" lvl="2" indent="-285750" eaLnBrk="1" fontAlgn="auto" hangingPunct="1">
              <a:spcAft>
                <a:spcPts val="0"/>
              </a:spcAft>
              <a:buSzPct val="80000"/>
              <a:defRPr/>
            </a:pPr>
            <a:r>
              <a:rPr lang="en-GB" dirty="0">
                <a:solidFill>
                  <a:schemeClr val="accent1">
                    <a:lumMod val="75000"/>
                  </a:schemeClr>
                </a:solidFill>
              </a:rPr>
              <a:t>If an item is not applicable, it should be documented as such</a:t>
            </a:r>
          </a:p>
          <a:p>
            <a:pPr marL="1200150" lvl="2" indent="-285750" eaLnBrk="1" fontAlgn="auto" hangingPunct="1">
              <a:spcAft>
                <a:spcPts val="0"/>
              </a:spcAft>
              <a:buSzPct val="80000"/>
              <a:defRPr/>
            </a:pPr>
            <a:r>
              <a:rPr lang="en-GB" dirty="0">
                <a:solidFill>
                  <a:schemeClr val="accent1">
                    <a:lumMod val="75000"/>
                  </a:schemeClr>
                </a:solidFill>
              </a:rPr>
              <a:t>No blank spaces should be left on form</a:t>
            </a: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D294DE53-36EC-48AC-A8AC-B94CEFC2DBFD}"/>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20AD51B-C43B-45D7-97D3-E0B834259D12}"/>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0F33581-BB60-44DD-8E94-10D6D09A3716}"/>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41786F3C-5748-44A8-8F8F-89535C06C745}"/>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9B8BF8-8F40-4AA9-A8FF-38CA8A2876B8}"/>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CRFs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15DFA312-BDF9-4641-9499-384C614C85B3}"/>
              </a:ext>
            </a:extLst>
          </p:cNvPr>
          <p:cNvSpPr>
            <a:spLocks noGrp="1"/>
          </p:cNvSpPr>
          <p:nvPr>
            <p:ph idx="1"/>
          </p:nvPr>
        </p:nvSpPr>
        <p:spPr>
          <a:xfrm>
            <a:off x="457200" y="928688"/>
            <a:ext cx="8229600" cy="5197475"/>
          </a:xfrm>
        </p:spPr>
        <p:txBody>
          <a:bodyPr rtlCol="0">
            <a:normAutofit fontScale="92500"/>
          </a:bodyPr>
          <a:lstStyle/>
          <a:p>
            <a:pPr eaLnBrk="1" fontAlgn="auto" hangingPunct="1">
              <a:spcAft>
                <a:spcPts val="0"/>
              </a:spcAft>
              <a:buSzPct val="75000"/>
              <a:buFont typeface="Arial" panose="020B0604020202020204" pitchFamily="34" charset="0"/>
              <a:buNone/>
              <a:defRPr/>
            </a:pPr>
            <a:r>
              <a:rPr lang="en-GB" sz="2400" dirty="0">
                <a:solidFill>
                  <a:schemeClr val="accent1">
                    <a:lumMod val="75000"/>
                  </a:schemeClr>
                </a:solidFill>
                <a:latin typeface="Arial" charset="0"/>
                <a:cs typeface="Arial" charset="0"/>
              </a:rPr>
              <a:t>Corrections should made by:</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latin typeface="Arial" charset="0"/>
                <a:cs typeface="Arial" charset="0"/>
              </a:rPr>
              <a:t>Striking through incorrect entry with a single line (not obscuring original entry)</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latin typeface="Arial" charset="0"/>
                <a:cs typeface="Arial" charset="0"/>
              </a:rPr>
              <a:t>Entering correct information adjacent to incorrect entry</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latin typeface="Arial" charset="0"/>
                <a:cs typeface="Arial" charset="0"/>
              </a:rPr>
              <a:t>Including initials and date</a:t>
            </a:r>
          </a:p>
          <a:p>
            <a:pPr lvl="1" eaLnBrk="1" fontAlgn="auto" hangingPunct="1">
              <a:spcAft>
                <a:spcPts val="0"/>
              </a:spcAft>
              <a:buSzPct val="80000"/>
              <a:buFont typeface="Arial" panose="020B0604020202020204" pitchFamily="34" charset="0"/>
              <a:buChar char="•"/>
              <a:defRPr/>
            </a:pPr>
            <a:endParaRPr lang="en-GB" sz="2400" dirty="0">
              <a:solidFill>
                <a:schemeClr val="accent1">
                  <a:lumMod val="75000"/>
                </a:schemeClr>
              </a:solidFill>
              <a:latin typeface="Arial" charset="0"/>
              <a:cs typeface="Arial" charset="0"/>
            </a:endParaRPr>
          </a:p>
          <a:p>
            <a:pPr eaLnBrk="1" fontAlgn="auto" hangingPunct="1">
              <a:spcAft>
                <a:spcPts val="0"/>
              </a:spcAft>
              <a:buSzPct val="75000"/>
              <a:buFont typeface="Arial" panose="020B0604020202020204" pitchFamily="34" charset="0"/>
              <a:buNone/>
              <a:defRPr/>
            </a:pPr>
            <a:r>
              <a:rPr lang="en-GB" sz="2400" dirty="0">
                <a:solidFill>
                  <a:schemeClr val="accent1">
                    <a:lumMod val="75000"/>
                  </a:schemeClr>
                </a:solidFill>
                <a:latin typeface="Arial" charset="0"/>
                <a:cs typeface="Arial" charset="0"/>
              </a:rPr>
              <a:t>Investigator or delegated sub-investigator must:</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latin typeface="Arial" charset="0"/>
                <a:cs typeface="Arial" charset="0"/>
              </a:rPr>
              <a:t>Promptly review CRF</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latin typeface="Arial" charset="0"/>
                <a:cs typeface="Arial" charset="0"/>
              </a:rPr>
              <a:t>Sign and date Consent, Inclusion/Exclusion Criteria and End of Trial Certification</a:t>
            </a:r>
          </a:p>
          <a:p>
            <a:pPr eaLnBrk="1" fontAlgn="auto" hangingPunct="1">
              <a:spcAft>
                <a:spcPts val="0"/>
              </a:spcAft>
              <a:buSzPct val="75000"/>
              <a:defRPr/>
            </a:pPr>
            <a:r>
              <a:rPr lang="en-GB" sz="2400" dirty="0">
                <a:solidFill>
                  <a:schemeClr val="accent1">
                    <a:lumMod val="75000"/>
                  </a:schemeClr>
                </a:solidFill>
                <a:latin typeface="Arial" charset="0"/>
                <a:cs typeface="Arial" charset="0"/>
              </a:rPr>
              <a:t>Scan CRFs in sections as described in CRF Guidance Notes</a:t>
            </a:r>
          </a:p>
          <a:p>
            <a:pPr eaLnBrk="1" fontAlgn="auto" hangingPunct="1">
              <a:spcAft>
                <a:spcPts val="0"/>
              </a:spcAft>
              <a:buSzPct val="75000"/>
              <a:defRPr/>
            </a:pPr>
            <a:r>
              <a:rPr lang="en-GB" sz="2400" dirty="0">
                <a:solidFill>
                  <a:schemeClr val="accent1">
                    <a:lumMod val="75000"/>
                  </a:schemeClr>
                </a:solidFill>
                <a:latin typeface="Arial" charset="0"/>
                <a:cs typeface="Arial" charset="0"/>
              </a:rPr>
              <a:t>Originals will stay at location and be stored with archive files</a:t>
            </a:r>
          </a:p>
          <a:p>
            <a:pPr eaLnBrk="1" fontAlgn="auto" hangingPunct="1">
              <a:spcAft>
                <a:spcPts val="0"/>
              </a:spcAft>
              <a:buSzPct val="75000"/>
              <a:defRPr/>
            </a:pPr>
            <a:r>
              <a:rPr lang="en-GB" sz="2400" dirty="0">
                <a:solidFill>
                  <a:schemeClr val="accent1">
                    <a:lumMod val="75000"/>
                  </a:schemeClr>
                </a:solidFill>
                <a:latin typeface="Arial" charset="0"/>
                <a:cs typeface="Arial" charset="0"/>
              </a:rPr>
              <a:t>Help with completion can be obtained from XXXXXXXXXXX</a:t>
            </a: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76BF03DC-D9A2-49A2-B11E-F416FD670F7B}"/>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9DEF972-2D54-4ABF-BA6F-0144EA292B39}"/>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F98B4AA2-BA88-4965-B2E2-84FF3BD25A07}"/>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6EAA6ACA-B053-46A2-956C-E93574ED7F3A}"/>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A1C962-3095-4A53-8F4E-B509CBC582D5}"/>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Record Retention and Archiving</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28BBDAAA-6D91-410A-8E77-5343F1C0C123}"/>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buSzPct val="75000"/>
              <a:buFont typeface="Arial" panose="020B0604020202020204" pitchFamily="34" charset="0"/>
              <a:buNone/>
              <a:defRPr/>
            </a:pPr>
            <a:r>
              <a:rPr lang="en-GB" sz="2800" dirty="0">
                <a:solidFill>
                  <a:schemeClr val="accent1">
                    <a:lumMod val="75000"/>
                  </a:schemeClr>
                </a:solidFill>
              </a:rPr>
              <a:t>At end of trial:</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rPr>
              <a:t>Following written authorisation from Sponsor, arrangements for confidential destruction will then be made</a:t>
            </a:r>
          </a:p>
          <a:p>
            <a:pPr lvl="1" eaLnBrk="1" fontAlgn="auto" hangingPunct="1">
              <a:spcAft>
                <a:spcPts val="0"/>
              </a:spcAft>
              <a:buSzPct val="80000"/>
              <a:buFont typeface="Arial" panose="020B0604020202020204" pitchFamily="34" charset="0"/>
              <a:buChar char="•"/>
              <a:defRPr/>
            </a:pPr>
            <a:r>
              <a:rPr lang="en-GB" sz="2400" dirty="0">
                <a:solidFill>
                  <a:schemeClr val="accent1">
                    <a:lumMod val="75000"/>
                  </a:schemeClr>
                </a:solidFill>
              </a:rPr>
              <a:t>If an Investigator leaves after the end of the study, all responsibility for archiving should be transferred to a designated person acceptable to the Sponsor</a:t>
            </a:r>
          </a:p>
          <a:p>
            <a:pPr lvl="1" indent="-657225" eaLnBrk="1" fontAlgn="auto" hangingPunct="1">
              <a:spcAft>
                <a:spcPts val="0"/>
              </a:spcAft>
              <a:buSzPct val="80000"/>
              <a:buFont typeface="Arial" charset="0"/>
              <a:buNone/>
              <a:defRPr/>
            </a:pPr>
            <a:endParaRPr lang="en-GB" sz="1600" i="1" dirty="0">
              <a:solidFill>
                <a:srgbClr val="00B050"/>
              </a:solidFill>
              <a:latin typeface="Arial" charset="0"/>
              <a:cs typeface="Arial" charset="0"/>
            </a:endParaRPr>
          </a:p>
          <a:p>
            <a:pPr lvl="1" indent="-657225" eaLnBrk="1" fontAlgn="auto" hangingPunct="1">
              <a:spcAft>
                <a:spcPts val="0"/>
              </a:spcAft>
              <a:buSzPct val="80000"/>
              <a:buFont typeface="Arial" charset="0"/>
              <a:buNone/>
              <a:defRPr/>
            </a:pPr>
            <a:r>
              <a:rPr lang="en-GB" sz="1600" i="1" dirty="0">
                <a:solidFill>
                  <a:srgbClr val="00B050"/>
                </a:solidFill>
                <a:latin typeface="Arial" charset="0"/>
                <a:cs typeface="Arial" charset="0"/>
              </a:rPr>
              <a:t>Where do you archive?</a:t>
            </a:r>
          </a:p>
          <a:p>
            <a:pPr lvl="1" indent="-657225" eaLnBrk="1" fontAlgn="auto" hangingPunct="1">
              <a:spcAft>
                <a:spcPts val="0"/>
              </a:spcAft>
              <a:buSzPct val="80000"/>
              <a:buFont typeface="Arial" charset="0"/>
              <a:buNone/>
              <a:defRPr/>
            </a:pPr>
            <a:endParaRPr lang="en-GB" sz="1600" i="1" dirty="0">
              <a:solidFill>
                <a:srgbClr val="00B050"/>
              </a:solidFill>
              <a:latin typeface="Arial" charset="0"/>
              <a:cs typeface="Arial" charset="0"/>
            </a:endParaRPr>
          </a:p>
          <a:p>
            <a:pPr lvl="1" indent="-657225" eaLnBrk="1" fontAlgn="auto" hangingPunct="1">
              <a:spcAft>
                <a:spcPts val="0"/>
              </a:spcAft>
              <a:buSzPct val="80000"/>
              <a:buFont typeface="Arial" charset="0"/>
              <a:buNone/>
              <a:defRPr/>
            </a:pPr>
            <a:r>
              <a:rPr lang="en-GB" sz="1600" i="1" dirty="0">
                <a:solidFill>
                  <a:srgbClr val="00B050"/>
                </a:solidFill>
                <a:latin typeface="Arial" charset="0"/>
                <a:cs typeface="Arial" charset="0"/>
              </a:rPr>
              <a:t>The Sponsor archiving policy is 25 years after the end of trial for CTIMPs and Clinical Investigations of medical devices, and 30 years for ATMPs.</a:t>
            </a:r>
          </a:p>
        </p:txBody>
      </p:sp>
      <p:cxnSp>
        <p:nvCxnSpPr>
          <p:cNvPr id="8" name="Straight Connector 7">
            <a:extLst>
              <a:ext uri="{FF2B5EF4-FFF2-40B4-BE49-F238E27FC236}">
                <a16:creationId xmlns:a16="http://schemas.microsoft.com/office/drawing/2014/main" id="{229EA202-831D-4A44-98D9-872798B341C4}"/>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7BD540-713F-43E0-9779-A8E7501B7686}"/>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D06F0C33-028C-4756-B04C-AA3A21DA0D18}"/>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5D8EE8-87D0-4245-9E3E-02435B8893E0}"/>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89D46-27AD-41C5-B53C-F9BB6BD5E056}"/>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Monitoring</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5BFDCFF4-C687-4E9A-81EE-183C11EE8206}"/>
              </a:ext>
            </a:extLst>
          </p:cNvPr>
          <p:cNvSpPr>
            <a:spLocks noGrp="1"/>
          </p:cNvSpPr>
          <p:nvPr>
            <p:ph idx="1"/>
          </p:nvPr>
        </p:nvSpPr>
        <p:spPr>
          <a:xfrm>
            <a:off x="500063" y="928688"/>
            <a:ext cx="8229600" cy="5197475"/>
          </a:xfrm>
        </p:spPr>
        <p:txBody>
          <a:bodyPr rtlCol="0">
            <a:normAutofit/>
          </a:bodyPr>
          <a:lstStyle/>
          <a:p>
            <a:pPr lvl="1" eaLnBrk="1" fontAlgn="auto" hangingPunct="1">
              <a:spcAft>
                <a:spcPts val="0"/>
              </a:spcAft>
              <a:buSzPct val="80000"/>
              <a:buFont typeface="Arial" panose="020B0604020202020204" pitchFamily="34" charset="0"/>
              <a:buChar char="•"/>
              <a:defRPr/>
            </a:pPr>
            <a:endParaRPr lang="en-GB" sz="100" dirty="0">
              <a:solidFill>
                <a:schemeClr val="accent1">
                  <a:lumMod val="75000"/>
                </a:schemeClr>
              </a:solidFill>
              <a:latin typeface="Arial" charset="0"/>
              <a:cs typeface="Arial" charset="0"/>
            </a:endParaRPr>
          </a:p>
          <a:p>
            <a:pPr eaLnBrk="1" fontAlgn="auto" hangingPunct="1">
              <a:spcAft>
                <a:spcPts val="0"/>
              </a:spcAft>
              <a:buSzPct val="75000"/>
              <a:buNone/>
              <a:defRPr/>
            </a:pPr>
            <a:r>
              <a:rPr lang="en-GB" sz="2000" dirty="0">
                <a:solidFill>
                  <a:schemeClr val="accent1">
                    <a:lumMod val="75000"/>
                  </a:schemeClr>
                </a:solidFill>
                <a:latin typeface="Arial"/>
                <a:cs typeface="Arial"/>
              </a:rPr>
              <a:t>&lt;&lt; insert frequency &gt;&gt; location visits by Trial Coordinator</a:t>
            </a:r>
          </a:p>
          <a:p>
            <a:pPr marL="721995" lvl="1" indent="-264795"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Review of location file</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Consents</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Fully regulatory documentation</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Current protocol, PIS, ICF present</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SAEs</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Enrolment and screening logs</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Delegation Logs; CVs and GCP training</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Review of pharmacy - Accountability logs, Temperature logs, Destruction logs, Pharmacy file</a:t>
            </a:r>
          </a:p>
          <a:p>
            <a:pPr lvl="1" eaLnBrk="1" fontAlgn="auto" hangingPunct="1">
              <a:spcAft>
                <a:spcPts val="0"/>
              </a:spcAft>
              <a:buSzPct val="80000"/>
              <a:buFont typeface="Arial" panose="020B0604020202020204" pitchFamily="34" charset="0"/>
              <a:buChar char="•"/>
              <a:defRPr/>
            </a:pPr>
            <a:r>
              <a:rPr lang="en-GB" sz="1600" dirty="0">
                <a:solidFill>
                  <a:schemeClr val="accent1">
                    <a:lumMod val="75000"/>
                  </a:schemeClr>
                </a:solidFill>
                <a:latin typeface="Arial" charset="0"/>
                <a:cs typeface="Arial" charset="0"/>
              </a:rPr>
              <a:t>Source data verification - will involve direct access to patient notes; missing data will be sought, unless confirmed as not available</a:t>
            </a:r>
          </a:p>
          <a:p>
            <a:pPr lvl="1" eaLnBrk="1" fontAlgn="auto" hangingPunct="1">
              <a:spcAft>
                <a:spcPts val="0"/>
              </a:spcAft>
              <a:buSzPct val="80000"/>
              <a:buFont typeface="Arial" panose="020B0604020202020204" pitchFamily="34" charset="0"/>
              <a:buChar char="•"/>
              <a:defRPr/>
            </a:pPr>
            <a:endParaRPr lang="en-GB" sz="1600" dirty="0">
              <a:solidFill>
                <a:schemeClr val="accent1">
                  <a:lumMod val="75000"/>
                </a:schemeClr>
              </a:solidFill>
              <a:latin typeface="Arial" charset="0"/>
              <a:cs typeface="Arial" charset="0"/>
            </a:endParaRPr>
          </a:p>
          <a:p>
            <a:pPr lvl="1" indent="-657225" eaLnBrk="1" fontAlgn="auto" hangingPunct="1">
              <a:spcAft>
                <a:spcPts val="0"/>
              </a:spcAft>
              <a:buSzPct val="80000"/>
              <a:buFont typeface="Arial" charset="0"/>
              <a:buNone/>
              <a:defRPr/>
            </a:pPr>
            <a:r>
              <a:rPr lang="en-GB" sz="1600" i="1" dirty="0">
                <a:solidFill>
                  <a:srgbClr val="00B050"/>
                </a:solidFill>
                <a:latin typeface="Arial" charset="0"/>
                <a:cs typeface="Arial" charset="0"/>
              </a:rPr>
              <a:t>Who should be contacted to arrange monitoring visits?</a:t>
            </a:r>
          </a:p>
          <a:p>
            <a:pPr lvl="1" indent="-657225" eaLnBrk="1" fontAlgn="auto" hangingPunct="1">
              <a:spcAft>
                <a:spcPts val="0"/>
              </a:spcAft>
              <a:buSzPct val="80000"/>
              <a:buFont typeface="Arial" charset="0"/>
              <a:buNone/>
              <a:defRPr/>
            </a:pPr>
            <a:r>
              <a:rPr lang="en-GB" sz="1600" i="1" dirty="0">
                <a:solidFill>
                  <a:srgbClr val="00B050"/>
                </a:solidFill>
                <a:latin typeface="Arial" charset="0"/>
                <a:cs typeface="Arial" charset="0"/>
              </a:rPr>
              <a:t>Where will monitoring visits occur?</a:t>
            </a:r>
          </a:p>
          <a:p>
            <a:pPr lvl="1" indent="-657225" eaLnBrk="1" fontAlgn="auto" hangingPunct="1">
              <a:spcAft>
                <a:spcPts val="0"/>
              </a:spcAft>
              <a:buSzPct val="80000"/>
              <a:buFont typeface="Arial" charset="0"/>
              <a:buNone/>
              <a:defRPr/>
            </a:pPr>
            <a:r>
              <a:rPr lang="en-GB" sz="1600" i="1" dirty="0">
                <a:solidFill>
                  <a:srgbClr val="00B050"/>
                </a:solidFill>
                <a:latin typeface="Arial" charset="0"/>
                <a:cs typeface="Arial" charset="0"/>
              </a:rPr>
              <a:t>Is there a restriction on the number of patient notes allowed at any one visit?</a:t>
            </a:r>
          </a:p>
          <a:p>
            <a:pPr marL="742950" indent="-657225" eaLnBrk="1" fontAlgn="auto" hangingPunct="1">
              <a:spcAft>
                <a:spcPts val="0"/>
              </a:spcAft>
              <a:buFont typeface="Arial" charset="0"/>
              <a:buNone/>
              <a:defRPr/>
            </a:pPr>
            <a:endParaRPr lang="en-US" i="1" dirty="0">
              <a:solidFill>
                <a:srgbClr val="00B050"/>
              </a:solidFill>
            </a:endParaRPr>
          </a:p>
        </p:txBody>
      </p:sp>
      <p:cxnSp>
        <p:nvCxnSpPr>
          <p:cNvPr id="8" name="Straight Connector 7">
            <a:extLst>
              <a:ext uri="{FF2B5EF4-FFF2-40B4-BE49-F238E27FC236}">
                <a16:creationId xmlns:a16="http://schemas.microsoft.com/office/drawing/2014/main" id="{C2A18380-C59D-4F49-B427-378C277D08BF}"/>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56087AF0-5B5F-4730-B18B-09F6C104BA86}"/>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C04B9A9E-1088-4881-B70C-556E920B0649}"/>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823AFD2A-083A-42B0-9074-18D7025AFE43}"/>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BCC828-EFC1-430B-93C7-AA0D416C58E1}"/>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Audit and inspection</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9BDD6F4B-1A32-464C-86FF-1FA296F4A26A}"/>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buSzPct val="75000"/>
              <a:defRPr/>
            </a:pPr>
            <a:r>
              <a:rPr lang="en-GB" dirty="0">
                <a:solidFill>
                  <a:schemeClr val="accent1">
                    <a:lumMod val="75000"/>
                  </a:schemeClr>
                </a:solidFill>
              </a:rPr>
              <a:t>This study may be audited by the Sponsor or inspected by the competent authority</a:t>
            </a:r>
          </a:p>
          <a:p>
            <a:pPr eaLnBrk="1" fontAlgn="auto" hangingPunct="1">
              <a:spcAft>
                <a:spcPts val="0"/>
              </a:spcAft>
              <a:buSzPct val="75000"/>
              <a:defRPr/>
            </a:pPr>
            <a:r>
              <a:rPr lang="en-GB" dirty="0">
                <a:solidFill>
                  <a:schemeClr val="accent1">
                    <a:lumMod val="75000"/>
                  </a:schemeClr>
                </a:solidFill>
              </a:rPr>
              <a:t>Investigators are obliged to cooperate in any audit or inspection</a:t>
            </a:r>
          </a:p>
          <a:p>
            <a:pPr eaLnBrk="1" fontAlgn="auto" hangingPunct="1">
              <a:spcAft>
                <a:spcPts val="0"/>
              </a:spcAft>
              <a:buSzPct val="75000"/>
              <a:defRPr/>
            </a:pPr>
            <a:r>
              <a:rPr lang="en-GB" dirty="0">
                <a:solidFill>
                  <a:schemeClr val="accent1">
                    <a:lumMod val="75000"/>
                  </a:schemeClr>
                </a:solidFill>
              </a:rPr>
              <a:t>Investigators must tell the Trial Coordinator immediately if they are being audited or inspected</a:t>
            </a:r>
          </a:p>
          <a:p>
            <a:pPr lvl="1" indent="-657225" eaLnBrk="1" fontAlgn="auto" hangingPunct="1">
              <a:spcAft>
                <a:spcPts val="0"/>
              </a:spcAft>
              <a:buSzPct val="80000"/>
              <a:buFont typeface="Arial" charset="0"/>
              <a:buNone/>
              <a:defRPr/>
            </a:pPr>
            <a:endParaRPr lang="en-GB" sz="1600" i="1" dirty="0">
              <a:solidFill>
                <a:srgbClr val="00B050"/>
              </a:solidFill>
              <a:latin typeface="Arial" charset="0"/>
              <a:cs typeface="Arial" charset="0"/>
            </a:endParaRPr>
          </a:p>
          <a:p>
            <a:pPr lvl="1" indent="-657225" eaLnBrk="1" fontAlgn="auto" hangingPunct="1">
              <a:spcAft>
                <a:spcPts val="0"/>
              </a:spcAft>
              <a:buSzPct val="80000"/>
              <a:buFont typeface="Arial" charset="0"/>
              <a:buNone/>
              <a:defRPr/>
            </a:pPr>
            <a:r>
              <a:rPr lang="en-GB" sz="1600" i="1" dirty="0">
                <a:solidFill>
                  <a:srgbClr val="00B050"/>
                </a:solidFill>
                <a:latin typeface="Arial" charset="0"/>
                <a:cs typeface="Arial" charset="0"/>
              </a:rPr>
              <a:t>When were you last inspected by the MHRA?</a:t>
            </a:r>
          </a:p>
          <a:p>
            <a:pPr lvl="1" indent="-657225" eaLnBrk="1" fontAlgn="auto" hangingPunct="1">
              <a:spcAft>
                <a:spcPts val="0"/>
              </a:spcAft>
              <a:buSzPct val="80000"/>
              <a:buFont typeface="Arial" charset="0"/>
              <a:buNone/>
              <a:defRPr/>
            </a:pPr>
            <a:r>
              <a:rPr lang="en-GB" sz="1600" i="1" dirty="0">
                <a:solidFill>
                  <a:srgbClr val="00B050"/>
                </a:solidFill>
                <a:latin typeface="Arial" charset="0"/>
                <a:cs typeface="Arial" charset="0"/>
              </a:rPr>
              <a:t>Were there any critical findings?</a:t>
            </a: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26B99911-3A98-4029-A248-5496B62D39B3}"/>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78222C9-E155-4CDF-8A3A-81C748199F4F}"/>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29EB1E8-F78A-4A5B-B7D9-AA29F666DE4B}"/>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C17A5B70-6863-4D69-B505-9A60438C37B6}"/>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2DBE1-E476-4322-A580-F5297B449009}"/>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Deviations and Breaches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926F9E3A-CBBF-449C-BACD-2DFFBF8930AB}"/>
              </a:ext>
            </a:extLst>
          </p:cNvPr>
          <p:cNvSpPr>
            <a:spLocks noGrp="1"/>
          </p:cNvSpPr>
          <p:nvPr>
            <p:ph idx="1"/>
          </p:nvPr>
        </p:nvSpPr>
        <p:spPr>
          <a:xfrm>
            <a:off x="500063" y="1000125"/>
            <a:ext cx="8229600" cy="5197475"/>
          </a:xfrm>
        </p:spPr>
        <p:txBody>
          <a:bodyPr rtlCol="0">
            <a:normAutofit/>
          </a:bodyPr>
          <a:lstStyle/>
          <a:p>
            <a:pPr eaLnBrk="1" fontAlgn="auto" hangingPunct="1">
              <a:spcAft>
                <a:spcPts val="0"/>
              </a:spcAft>
              <a:buSzPct val="75000"/>
              <a:buFont typeface="Arial" panose="020B0604020202020204" pitchFamily="34" charset="0"/>
              <a:buNone/>
              <a:defRPr/>
            </a:pPr>
            <a:r>
              <a:rPr lang="en-GB" sz="2400" dirty="0">
                <a:solidFill>
                  <a:schemeClr val="accent1">
                    <a:lumMod val="75000"/>
                  </a:schemeClr>
                </a:solidFill>
              </a:rPr>
              <a:t>Protocol deviations (including missed or delayed tests) must be reported to the coordinating centre as soon as possible.</a:t>
            </a:r>
          </a:p>
          <a:p>
            <a:pPr eaLnBrk="1" fontAlgn="auto" hangingPunct="1">
              <a:spcAft>
                <a:spcPts val="0"/>
              </a:spcAft>
              <a:buSzPct val="75000"/>
              <a:buFont typeface="Arial" panose="020B0604020202020204" pitchFamily="34" charset="0"/>
              <a:buNone/>
              <a:defRPr/>
            </a:pPr>
            <a:endParaRPr lang="en-GB" sz="2400" dirty="0">
              <a:solidFill>
                <a:schemeClr val="accent1">
                  <a:lumMod val="75000"/>
                </a:schemeClr>
              </a:solidFill>
            </a:endParaRPr>
          </a:p>
          <a:p>
            <a:pPr eaLnBrk="1" fontAlgn="auto" hangingPunct="1">
              <a:spcAft>
                <a:spcPts val="0"/>
              </a:spcAft>
              <a:buSzPct val="75000"/>
              <a:buFont typeface="Arial" panose="020B0604020202020204" pitchFamily="34" charset="0"/>
              <a:buNone/>
              <a:defRPr/>
            </a:pPr>
            <a:r>
              <a:rPr lang="en-GB" sz="2400" dirty="0">
                <a:solidFill>
                  <a:schemeClr val="accent1">
                    <a:lumMod val="75000"/>
                  </a:schemeClr>
                </a:solidFill>
              </a:rPr>
              <a:t>Serious breaches in GCP or trial protocol</a:t>
            </a:r>
          </a:p>
          <a:p>
            <a:pPr lvl="1" eaLnBrk="1" fontAlgn="auto" hangingPunct="1">
              <a:spcAft>
                <a:spcPts val="0"/>
              </a:spcAft>
              <a:buSzPct val="80000"/>
              <a:buFont typeface="Arial" panose="020B0604020202020204" pitchFamily="34" charset="0"/>
              <a:buChar char="•"/>
              <a:defRPr/>
            </a:pPr>
            <a:r>
              <a:rPr lang="en-GB" sz="2200" dirty="0">
                <a:solidFill>
                  <a:schemeClr val="accent1">
                    <a:lumMod val="75000"/>
                  </a:schemeClr>
                </a:solidFill>
              </a:rPr>
              <a:t>A serious breach is a breach which is likely to effect to a significant degree:</a:t>
            </a:r>
          </a:p>
          <a:p>
            <a:pPr marL="1200150" lvl="2" indent="-285750" eaLnBrk="1" fontAlgn="auto" hangingPunct="1">
              <a:spcAft>
                <a:spcPts val="0"/>
              </a:spcAft>
              <a:buSzPct val="80000"/>
              <a:defRPr/>
            </a:pPr>
            <a:r>
              <a:rPr lang="en-GB" sz="2200" dirty="0">
                <a:solidFill>
                  <a:schemeClr val="accent1">
                    <a:lumMod val="75000"/>
                  </a:schemeClr>
                </a:solidFill>
              </a:rPr>
              <a:t>Safety or physical or mental integrity of trial subjects</a:t>
            </a:r>
          </a:p>
          <a:p>
            <a:pPr marL="1200150" lvl="2" indent="-285750" eaLnBrk="1" fontAlgn="auto" hangingPunct="1">
              <a:spcAft>
                <a:spcPts val="0"/>
              </a:spcAft>
              <a:buSzPct val="80000"/>
              <a:defRPr/>
            </a:pPr>
            <a:r>
              <a:rPr lang="en-GB" sz="2200" dirty="0">
                <a:solidFill>
                  <a:schemeClr val="accent1">
                    <a:lumMod val="75000"/>
                  </a:schemeClr>
                </a:solidFill>
              </a:rPr>
              <a:t>Scientific value of trial</a:t>
            </a:r>
          </a:p>
          <a:p>
            <a:pPr lvl="1" eaLnBrk="1" fontAlgn="auto" hangingPunct="1">
              <a:spcAft>
                <a:spcPts val="0"/>
              </a:spcAft>
              <a:buSzPct val="80000"/>
              <a:buFont typeface="Arial" panose="020B0604020202020204" pitchFamily="34" charset="0"/>
              <a:buChar char="•"/>
              <a:defRPr/>
            </a:pPr>
            <a:r>
              <a:rPr lang="en-GB" sz="2200" dirty="0">
                <a:solidFill>
                  <a:schemeClr val="accent1">
                    <a:lumMod val="75000"/>
                  </a:schemeClr>
                </a:solidFill>
              </a:rPr>
              <a:t>All trial investigators must promptly notify CI or Sponsor of a potential serious breach</a:t>
            </a:r>
          </a:p>
          <a:p>
            <a:pPr lvl="1" eaLnBrk="1" fontAlgn="auto" hangingPunct="1">
              <a:spcAft>
                <a:spcPts val="0"/>
              </a:spcAft>
              <a:buSzPct val="80000"/>
              <a:buFont typeface="Arial" panose="020B0604020202020204" pitchFamily="34" charset="0"/>
              <a:buChar char="•"/>
              <a:defRPr/>
            </a:pPr>
            <a:endParaRPr lang="en-GB" sz="2200" dirty="0">
              <a:solidFill>
                <a:schemeClr val="accent1">
                  <a:lumMod val="75000"/>
                </a:schemeClr>
              </a:solidFill>
            </a:endParaRP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E926F9CD-DC27-4801-B5C9-1FE2C4A5D90B}"/>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B030DBE-C75C-43F8-8E84-70A43D7463BA}"/>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9F54E34-39A0-428C-9269-60AFE413F9DA}"/>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25213A64-5442-4E90-B047-340242CA4DB9}"/>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30EAE7-02AF-4C18-A3D1-2F1D209A0B2F}"/>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Protocol Compliance</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BBA70D34-7D70-4360-8C74-C4C8D704396A}"/>
              </a:ext>
            </a:extLst>
          </p:cNvPr>
          <p:cNvSpPr>
            <a:spLocks noGrp="1"/>
          </p:cNvSpPr>
          <p:nvPr>
            <p:ph idx="1"/>
          </p:nvPr>
        </p:nvSpPr>
        <p:spPr>
          <a:xfrm>
            <a:off x="457200" y="928688"/>
            <a:ext cx="8229600" cy="5197475"/>
          </a:xfrm>
        </p:spPr>
        <p:txBody>
          <a:bodyPr rtlCol="0">
            <a:normAutofit/>
          </a:bodyPr>
          <a:lstStyle/>
          <a:p>
            <a:pPr lvl="1" eaLnBrk="1" fontAlgn="auto" hangingPunct="1">
              <a:spcAft>
                <a:spcPts val="0"/>
              </a:spcAft>
              <a:buSzPct val="80000"/>
              <a:buFont typeface="Arial" charset="0"/>
              <a:buNone/>
              <a:defRPr/>
            </a:pPr>
            <a:endParaRPr lang="en-GB" sz="2200" dirty="0">
              <a:solidFill>
                <a:schemeClr val="accent1">
                  <a:lumMod val="75000"/>
                </a:schemeClr>
              </a:solidFill>
            </a:endParaRPr>
          </a:p>
          <a:p>
            <a:pPr eaLnBrk="1" fontAlgn="auto" hangingPunct="1">
              <a:spcAft>
                <a:spcPts val="0"/>
              </a:spcAft>
              <a:buSzPct val="75000"/>
              <a:buFont typeface="Arial" panose="020B0604020202020204" pitchFamily="34" charset="0"/>
              <a:buNone/>
              <a:defRPr/>
            </a:pPr>
            <a:r>
              <a:rPr lang="en-GB" sz="2400" dirty="0">
                <a:solidFill>
                  <a:schemeClr val="accent1">
                    <a:lumMod val="75000"/>
                  </a:schemeClr>
                </a:solidFill>
              </a:rPr>
              <a:t>Each Investigator must:</a:t>
            </a:r>
          </a:p>
          <a:p>
            <a:pPr lvl="1" eaLnBrk="1" fontAlgn="auto" hangingPunct="1">
              <a:spcAft>
                <a:spcPts val="0"/>
              </a:spcAft>
              <a:buSzPct val="80000"/>
              <a:buFont typeface="Arial" panose="020B0604020202020204" pitchFamily="34" charset="0"/>
              <a:buChar char="•"/>
              <a:defRPr/>
            </a:pPr>
            <a:r>
              <a:rPr lang="en-GB" sz="2200" dirty="0">
                <a:solidFill>
                  <a:schemeClr val="accent1">
                    <a:lumMod val="75000"/>
                  </a:schemeClr>
                </a:solidFill>
              </a:rPr>
              <a:t>Read approved protocol and sign protocol signature page</a:t>
            </a:r>
          </a:p>
          <a:p>
            <a:pPr lvl="1" eaLnBrk="1" fontAlgn="auto" hangingPunct="1">
              <a:spcAft>
                <a:spcPts val="0"/>
              </a:spcAft>
              <a:buSzPct val="80000"/>
              <a:buFont typeface="Arial" panose="020B0604020202020204" pitchFamily="34" charset="0"/>
              <a:buChar char="•"/>
              <a:defRPr/>
            </a:pPr>
            <a:r>
              <a:rPr lang="en-GB" sz="2200" dirty="0">
                <a:solidFill>
                  <a:schemeClr val="accent1">
                    <a:lumMod val="75000"/>
                  </a:schemeClr>
                </a:solidFill>
              </a:rPr>
              <a:t>Adhere to the approved protocol </a:t>
            </a:r>
          </a:p>
          <a:p>
            <a:pPr lvl="1" eaLnBrk="1" fontAlgn="auto" hangingPunct="1">
              <a:spcAft>
                <a:spcPts val="0"/>
              </a:spcAft>
              <a:buSzPct val="80000"/>
              <a:buFont typeface="Arial" panose="020B0604020202020204" pitchFamily="34" charset="0"/>
              <a:buChar char="•"/>
              <a:defRPr/>
            </a:pPr>
            <a:r>
              <a:rPr lang="en-GB" sz="2200" dirty="0">
                <a:solidFill>
                  <a:schemeClr val="accent1">
                    <a:lumMod val="75000"/>
                  </a:schemeClr>
                </a:solidFill>
              </a:rPr>
              <a:t>Be responsible for enrolling only those patients who meet eligibility criteria</a:t>
            </a:r>
          </a:p>
          <a:p>
            <a:pPr eaLnBrk="1" fontAlgn="auto" hangingPunct="1">
              <a:spcAft>
                <a:spcPts val="0"/>
              </a:spcAft>
              <a:defRPr/>
            </a:pP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4B500274-83A8-45F5-8A3A-BEAEAC760DE9}"/>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68864B7-7831-4BBC-B9A2-DC28A751289E}"/>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3D39CEE-9ACF-4D16-B7DB-942AEEC21506}"/>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0A24D6C2-EC73-4B8F-A413-530A08CCA097}"/>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1A9C3-2F36-4D3F-ACC4-FD74CC17002B}"/>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Current Documents</a:t>
            </a:r>
            <a:endParaRPr lang="en-US" b="1" dirty="0">
              <a:solidFill>
                <a:schemeClr val="accent1">
                  <a:lumMod val="75000"/>
                </a:schemeClr>
              </a:solidFill>
            </a:endParaRPr>
          </a:p>
        </p:txBody>
      </p:sp>
      <p:cxnSp>
        <p:nvCxnSpPr>
          <p:cNvPr id="8" name="Straight Connector 7">
            <a:extLst>
              <a:ext uri="{FF2B5EF4-FFF2-40B4-BE49-F238E27FC236}">
                <a16:creationId xmlns:a16="http://schemas.microsoft.com/office/drawing/2014/main" id="{B7F5D078-AA26-4619-B7C6-C305300D4D0F}"/>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B27A521-6282-47E9-84F4-E0B0B69FCA7F}"/>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1A76BDB-F33A-498E-BB9F-0866695537F5}"/>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C79F975-E000-4928-B0A6-3AEAC44F5E92}"/>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2" name="Table 11">
            <a:extLst>
              <a:ext uri="{FF2B5EF4-FFF2-40B4-BE49-F238E27FC236}">
                <a16:creationId xmlns:a16="http://schemas.microsoft.com/office/drawing/2014/main" id="{7CB4A314-6B4D-4996-9E74-63F8705E1A50}"/>
              </a:ext>
            </a:extLst>
          </p:cNvPr>
          <p:cNvGraphicFramePr>
            <a:graphicFrameLocks noGrp="1"/>
          </p:cNvGraphicFramePr>
          <p:nvPr>
            <p:extLst>
              <p:ext uri="{D42A27DB-BD31-4B8C-83A1-F6EECF244321}">
                <p14:modId xmlns:p14="http://schemas.microsoft.com/office/powerpoint/2010/main" val="3766419379"/>
              </p:ext>
            </p:extLst>
          </p:nvPr>
        </p:nvGraphicFramePr>
        <p:xfrm>
          <a:off x="1143000" y="1000125"/>
          <a:ext cx="7191375" cy="3797300"/>
        </p:xfrm>
        <a:graphic>
          <a:graphicData uri="http://schemas.openxmlformats.org/drawingml/2006/table">
            <a:tbl>
              <a:tblPr firstRow="1" bandRow="1">
                <a:tableStyleId>{5C22544A-7EE6-4342-B048-85BDC9FD1C3A}</a:tableStyleId>
              </a:tblPr>
              <a:tblGrid>
                <a:gridCol w="2397125">
                  <a:extLst>
                    <a:ext uri="{9D8B030D-6E8A-4147-A177-3AD203B41FA5}">
                      <a16:colId xmlns:a16="http://schemas.microsoft.com/office/drawing/2014/main" val="20000"/>
                    </a:ext>
                  </a:extLst>
                </a:gridCol>
                <a:gridCol w="2397125">
                  <a:extLst>
                    <a:ext uri="{9D8B030D-6E8A-4147-A177-3AD203B41FA5}">
                      <a16:colId xmlns:a16="http://schemas.microsoft.com/office/drawing/2014/main" val="20001"/>
                    </a:ext>
                  </a:extLst>
                </a:gridCol>
                <a:gridCol w="2397125">
                  <a:extLst>
                    <a:ext uri="{9D8B030D-6E8A-4147-A177-3AD203B41FA5}">
                      <a16:colId xmlns:a16="http://schemas.microsoft.com/office/drawing/2014/main" val="20002"/>
                    </a:ext>
                  </a:extLst>
                </a:gridCol>
              </a:tblGrid>
              <a:tr h="379730">
                <a:tc>
                  <a:txBody>
                    <a:bodyPr/>
                    <a:lstStyle/>
                    <a:p>
                      <a:pPr algn="ctr"/>
                      <a:r>
                        <a:rPr lang="en-GB" sz="1800" u="none" dirty="0">
                          <a:solidFill>
                            <a:schemeClr val="tx2"/>
                          </a:solidFill>
                        </a:rPr>
                        <a:t>DOCUMENT</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algn="ctr"/>
                      <a:r>
                        <a:rPr lang="en-GB" sz="1800" u="none" dirty="0">
                          <a:solidFill>
                            <a:schemeClr val="tx2"/>
                          </a:solidFill>
                        </a:rPr>
                        <a:t>VERSION</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tc>
                  <a:txBody>
                    <a:bodyPr/>
                    <a:lstStyle/>
                    <a:p>
                      <a:pPr algn="ctr"/>
                      <a:r>
                        <a:rPr lang="en-GB" sz="1800" u="none" dirty="0">
                          <a:solidFill>
                            <a:schemeClr val="tx2"/>
                          </a:solidFill>
                        </a:rPr>
                        <a:t>DATE</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9730">
                <a:tc>
                  <a:txBody>
                    <a:bodyPr/>
                    <a:lstStyle/>
                    <a:p>
                      <a:r>
                        <a:rPr lang="en-GB" sz="1800" dirty="0">
                          <a:solidFill>
                            <a:schemeClr val="tx2"/>
                          </a:solidFill>
                        </a:rPr>
                        <a:t>Protocol</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1"/>
                  </a:ext>
                </a:extLst>
              </a:tr>
              <a:tr h="379730">
                <a:tc>
                  <a:txBody>
                    <a:bodyPr/>
                    <a:lstStyle/>
                    <a:p>
                      <a:r>
                        <a:rPr lang="en-GB" sz="1800" dirty="0">
                          <a:solidFill>
                            <a:schemeClr val="tx2"/>
                          </a:solidFill>
                        </a:rPr>
                        <a:t>PIS</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2"/>
                  </a:ext>
                </a:extLst>
              </a:tr>
              <a:tr h="379730">
                <a:tc>
                  <a:txBody>
                    <a:bodyPr/>
                    <a:lstStyle/>
                    <a:p>
                      <a:r>
                        <a:rPr lang="en-GB" sz="1800" dirty="0">
                          <a:solidFill>
                            <a:schemeClr val="tx2"/>
                          </a:solidFill>
                        </a:rPr>
                        <a:t>ICF</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79730">
                <a:tc>
                  <a:txBody>
                    <a:bodyPr/>
                    <a:lstStyle/>
                    <a:p>
                      <a:r>
                        <a:rPr lang="en-GB" sz="1800" dirty="0">
                          <a:solidFill>
                            <a:schemeClr val="tx2"/>
                          </a:solidFill>
                        </a:rPr>
                        <a:t>GP Letter</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4"/>
                  </a:ext>
                </a:extLst>
              </a:tr>
              <a:tr h="379730">
                <a:tc>
                  <a:txBody>
                    <a:bodyPr/>
                    <a:lstStyle/>
                    <a:p>
                      <a:r>
                        <a:rPr lang="en-GB" sz="1800" dirty="0">
                          <a:solidFill>
                            <a:schemeClr val="tx2"/>
                          </a:solidFill>
                        </a:rPr>
                        <a:t>CRFs</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5"/>
                  </a:ext>
                </a:extLst>
              </a:tr>
              <a:tr h="379730">
                <a:tc>
                  <a:txBody>
                    <a:bodyPr/>
                    <a:lstStyle/>
                    <a:p>
                      <a:r>
                        <a:rPr lang="en-GB" sz="1800" dirty="0">
                          <a:solidFill>
                            <a:schemeClr val="tx2"/>
                          </a:solidFill>
                        </a:rPr>
                        <a:t>IB</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6"/>
                  </a:ext>
                </a:extLst>
              </a:tr>
              <a:tr h="379730">
                <a:tc>
                  <a:txBody>
                    <a:bodyPr/>
                    <a:lstStyle/>
                    <a:p>
                      <a:r>
                        <a:rPr lang="en-GB" sz="1800" dirty="0">
                          <a:solidFill>
                            <a:schemeClr val="tx2"/>
                          </a:solidFill>
                        </a:rPr>
                        <a:t>SmPC</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7"/>
                  </a:ext>
                </a:extLst>
              </a:tr>
              <a:tr h="379730">
                <a:tc>
                  <a:txBody>
                    <a:bodyPr/>
                    <a:lstStyle/>
                    <a:p>
                      <a:r>
                        <a:rPr lang="en-GB" sz="1800" dirty="0">
                          <a:solidFill>
                            <a:schemeClr val="tx2"/>
                          </a:solidFill>
                        </a:rPr>
                        <a:t>Lab Manual </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8"/>
                  </a:ext>
                </a:extLst>
              </a:tr>
              <a:tr h="379730">
                <a:tc>
                  <a:txBody>
                    <a:bodyPr/>
                    <a:lstStyle/>
                    <a:p>
                      <a:r>
                        <a:rPr lang="en-GB" sz="1800" dirty="0">
                          <a:solidFill>
                            <a:schemeClr val="tx2"/>
                          </a:solidFill>
                        </a:rPr>
                        <a:t>Registration Procedure</a:t>
                      </a: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tc>
                  <a:txBody>
                    <a:bodyPr/>
                    <a:lstStyle/>
                    <a:p>
                      <a:endParaRPr lang="en-GB" sz="1800" dirty="0">
                        <a:solidFill>
                          <a:schemeClr val="tx2"/>
                        </a:solidFill>
                      </a:endParaRPr>
                    </a:p>
                  </a:txBody>
                  <a:tcPr marT="45715" marB="4571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solidFill>
                      <a:schemeClr val="bg1"/>
                    </a:solidFill>
                  </a:tcPr>
                </a:tc>
                <a:extLst>
                  <a:ext uri="{0D108BD9-81ED-4DB2-BD59-A6C34878D82A}">
                    <a16:rowId xmlns:a16="http://schemas.microsoft.com/office/drawing/2014/main" val="10009"/>
                  </a:ext>
                </a:extLst>
              </a:tr>
            </a:tbl>
          </a:graphicData>
        </a:graphic>
      </p:graphicFrame>
      <p:sp>
        <p:nvSpPr>
          <p:cNvPr id="49205" name="TextBox 12">
            <a:extLst>
              <a:ext uri="{FF2B5EF4-FFF2-40B4-BE49-F238E27FC236}">
                <a16:creationId xmlns:a16="http://schemas.microsoft.com/office/drawing/2014/main" id="{EA0699CB-E8AB-4926-9422-DB81730C5D0F}"/>
              </a:ext>
            </a:extLst>
          </p:cNvPr>
          <p:cNvSpPr txBox="1">
            <a:spLocks noChangeArrowheads="1"/>
          </p:cNvSpPr>
          <p:nvPr/>
        </p:nvSpPr>
        <p:spPr bwMode="auto">
          <a:xfrm>
            <a:off x="642938" y="5143500"/>
            <a:ext cx="77866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solidFill>
                  <a:schemeClr val="tx2"/>
                </a:solidFill>
                <a:latin typeface="Arial" panose="020B0604020202020204" pitchFamily="34" charset="0"/>
              </a:rPr>
              <a:t>Hard copies provided in the location file  </a:t>
            </a:r>
          </a:p>
          <a:p>
            <a:pPr eaLnBrk="1" hangingPunct="1">
              <a:spcBef>
                <a:spcPct val="0"/>
              </a:spcBef>
              <a:buFontTx/>
              <a:buNone/>
            </a:pPr>
            <a:r>
              <a:rPr lang="en-GB" altLang="en-US" sz="1800" dirty="0">
                <a:solidFill>
                  <a:schemeClr val="tx2"/>
                </a:solidFill>
                <a:latin typeface="Arial" panose="020B0604020202020204" pitchFamily="34" charset="0"/>
              </a:rPr>
              <a:t>Electronic copies of all documents will be provided after this visit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1CEDF-05C6-491D-85EF-7092A8CE0629}"/>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Study Contacts</a:t>
            </a:r>
            <a:endParaRPr lang="en-US" b="1" dirty="0">
              <a:solidFill>
                <a:schemeClr val="accent1">
                  <a:lumMod val="75000"/>
                </a:schemeClr>
              </a:solidFill>
            </a:endParaRPr>
          </a:p>
        </p:txBody>
      </p:sp>
      <p:sp>
        <p:nvSpPr>
          <p:cNvPr id="3" name="Content Placeholder 2">
            <a:extLst>
              <a:ext uri="{FF2B5EF4-FFF2-40B4-BE49-F238E27FC236}">
                <a16:creationId xmlns:a16="http://schemas.microsoft.com/office/drawing/2014/main" id="{C35C3BDE-F690-4169-8EBE-9E0D54619561}"/>
              </a:ext>
            </a:extLst>
          </p:cNvPr>
          <p:cNvSpPr>
            <a:spLocks noGrp="1"/>
          </p:cNvSpPr>
          <p:nvPr>
            <p:ph idx="1"/>
          </p:nvPr>
        </p:nvSpPr>
        <p:spPr>
          <a:xfrm>
            <a:off x="457200" y="928688"/>
            <a:ext cx="8229600" cy="5197475"/>
          </a:xfrm>
        </p:spPr>
        <p:txBody>
          <a:bodyPr rtlCol="0">
            <a:normAutofit/>
          </a:bodyPr>
          <a:lstStyle/>
          <a:p>
            <a:pPr eaLnBrk="1" fontAlgn="auto" hangingPunct="1">
              <a:spcAft>
                <a:spcPts val="0"/>
              </a:spcAft>
              <a:defRPr/>
            </a:pPr>
            <a:r>
              <a:rPr lang="en-GB" b="1">
                <a:solidFill>
                  <a:schemeClr val="accent1">
                    <a:lumMod val="75000"/>
                  </a:schemeClr>
                </a:solidFill>
              </a:rPr>
              <a:t>Coordinating </a:t>
            </a:r>
            <a:r>
              <a:rPr lang="en-GB" b="1" dirty="0">
                <a:solidFill>
                  <a:schemeClr val="accent1">
                    <a:lumMod val="75000"/>
                  </a:schemeClr>
                </a:solidFill>
              </a:rPr>
              <a:t>Investigator</a:t>
            </a:r>
          </a:p>
          <a:p>
            <a:pPr eaLnBrk="1" fontAlgn="auto" hangingPunct="1">
              <a:spcAft>
                <a:spcPts val="0"/>
              </a:spcAft>
              <a:defRPr/>
            </a:pPr>
            <a:endParaRPr lang="en-GB" b="1" dirty="0">
              <a:solidFill>
                <a:schemeClr val="accent1">
                  <a:lumMod val="75000"/>
                </a:schemeClr>
              </a:solidFill>
            </a:endParaRPr>
          </a:p>
          <a:p>
            <a:pPr eaLnBrk="1" fontAlgn="auto" hangingPunct="1">
              <a:spcAft>
                <a:spcPts val="0"/>
              </a:spcAft>
              <a:defRPr/>
            </a:pPr>
            <a:r>
              <a:rPr lang="en-GB" b="1" dirty="0">
                <a:solidFill>
                  <a:schemeClr val="accent1">
                    <a:lumMod val="75000"/>
                  </a:schemeClr>
                </a:solidFill>
              </a:rPr>
              <a:t>Trial Coordinator</a:t>
            </a:r>
          </a:p>
          <a:p>
            <a:pPr eaLnBrk="1" fontAlgn="auto" hangingPunct="1">
              <a:spcAft>
                <a:spcPts val="0"/>
              </a:spcAft>
              <a:buFont typeface="Arial" charset="0"/>
              <a:buNone/>
              <a:defRPr/>
            </a:pPr>
            <a:endParaRPr lang="en-GB" sz="2000" dirty="0">
              <a:solidFill>
                <a:schemeClr val="accent1">
                  <a:lumMod val="75000"/>
                </a:schemeClr>
              </a:solidFill>
            </a:endParaRPr>
          </a:p>
          <a:p>
            <a:pPr eaLnBrk="1" fontAlgn="auto" hangingPunct="1">
              <a:spcAft>
                <a:spcPts val="0"/>
              </a:spcAft>
              <a:buFont typeface="Arial" panose="020B0604020202020204" pitchFamily="34" charset="0"/>
              <a:buNone/>
              <a:defRPr/>
            </a:pPr>
            <a:endParaRPr lang="en-GB" b="1" dirty="0">
              <a:solidFill>
                <a:schemeClr val="accent1">
                  <a:lumMod val="75000"/>
                </a:schemeClr>
              </a:solidFill>
            </a:endParaRPr>
          </a:p>
          <a:p>
            <a:pPr eaLnBrk="1" fontAlgn="auto" hangingPunct="1">
              <a:spcAft>
                <a:spcPts val="0"/>
              </a:spcAft>
              <a:defRPr/>
            </a:pPr>
            <a:r>
              <a:rPr lang="en-GB" b="1" dirty="0">
                <a:solidFill>
                  <a:schemeClr val="accent1">
                    <a:lumMod val="75000"/>
                  </a:schemeClr>
                </a:solidFill>
              </a:rPr>
              <a:t>SAEs and CRFs</a:t>
            </a:r>
          </a:p>
          <a:p>
            <a:pPr lvl="1" eaLnBrk="1" fontAlgn="auto" hangingPunct="1">
              <a:spcAft>
                <a:spcPts val="0"/>
              </a:spcAft>
              <a:defRPr/>
            </a:pPr>
            <a:r>
              <a:rPr lang="en-GB" dirty="0">
                <a:solidFill>
                  <a:schemeClr val="accent1">
                    <a:lumMod val="75000"/>
                  </a:schemeClr>
                </a:solidFill>
              </a:rPr>
              <a:t>Emailed to XXXXXXX</a:t>
            </a:r>
            <a:endParaRPr lang="en-US" dirty="0">
              <a:solidFill>
                <a:schemeClr val="accent1">
                  <a:lumMod val="75000"/>
                </a:schemeClr>
              </a:solidFill>
            </a:endParaRPr>
          </a:p>
        </p:txBody>
      </p:sp>
      <p:cxnSp>
        <p:nvCxnSpPr>
          <p:cNvPr id="8" name="Straight Connector 7">
            <a:extLst>
              <a:ext uri="{FF2B5EF4-FFF2-40B4-BE49-F238E27FC236}">
                <a16:creationId xmlns:a16="http://schemas.microsoft.com/office/drawing/2014/main" id="{417CBEE9-087C-4856-94C4-E0BC32985917}"/>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69B9815-A7D7-4A5F-AC5A-39784E592900}"/>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9DFDBF1F-2F8E-4A7B-A03C-6A06C99AE6C4}"/>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B240B476-D4AF-4BD6-BF97-1FB7F31D3688}"/>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1A9C3-2F36-4D3F-ACC4-FD74CC17002B}"/>
              </a:ext>
            </a:extLst>
          </p:cNvPr>
          <p:cNvSpPr>
            <a:spLocks noGrp="1"/>
          </p:cNvSpPr>
          <p:nvPr>
            <p:ph type="title"/>
          </p:nvPr>
        </p:nvSpPr>
        <p:spPr>
          <a:xfrm>
            <a:off x="457200" y="274638"/>
            <a:ext cx="8229600" cy="582612"/>
          </a:xfrm>
        </p:spPr>
        <p:txBody>
          <a:bodyPr rtlCol="0">
            <a:normAutofit fontScale="90000"/>
          </a:bodyPr>
          <a:lstStyle/>
          <a:p>
            <a:pPr algn="l" eaLnBrk="1" fontAlgn="auto" hangingPunct="1">
              <a:spcAft>
                <a:spcPts val="0"/>
              </a:spcAft>
              <a:defRPr/>
            </a:pPr>
            <a:r>
              <a:rPr lang="en-GB" b="1" dirty="0">
                <a:solidFill>
                  <a:schemeClr val="accent1">
                    <a:lumMod val="75000"/>
                  </a:schemeClr>
                </a:solidFill>
              </a:rPr>
              <a:t>Clinical Investigations – Additional </a:t>
            </a:r>
            <a:endParaRPr lang="en-US" b="1" dirty="0">
              <a:solidFill>
                <a:schemeClr val="accent1">
                  <a:lumMod val="75000"/>
                </a:schemeClr>
              </a:solidFill>
            </a:endParaRPr>
          </a:p>
        </p:txBody>
      </p:sp>
      <p:cxnSp>
        <p:nvCxnSpPr>
          <p:cNvPr id="8" name="Straight Connector 7">
            <a:extLst>
              <a:ext uri="{FF2B5EF4-FFF2-40B4-BE49-F238E27FC236}">
                <a16:creationId xmlns:a16="http://schemas.microsoft.com/office/drawing/2014/main" id="{B7F5D078-AA26-4619-B7C6-C305300D4D0F}"/>
              </a:ext>
            </a:extLst>
          </p:cNvPr>
          <p:cNvCxnSpPr/>
          <p:nvPr/>
        </p:nvCxnSpPr>
        <p:spPr>
          <a:xfrm rot="10800000">
            <a:off x="285750" y="6572250"/>
            <a:ext cx="67865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CB27A521-6282-47E9-84F4-E0B0B69FCA7F}"/>
              </a:ext>
            </a:extLst>
          </p:cNvPr>
          <p:cNvCxnSpPr/>
          <p:nvPr/>
        </p:nvCxnSpPr>
        <p:spPr>
          <a:xfrm rot="5400000">
            <a:off x="-2930525" y="3357563"/>
            <a:ext cx="6430963" cy="1587"/>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1A76BDB-F33A-498E-BB9F-0866695537F5}"/>
              </a:ext>
            </a:extLst>
          </p:cNvPr>
          <p:cNvCxnSpPr/>
          <p:nvPr/>
        </p:nvCxnSpPr>
        <p:spPr>
          <a:xfrm rot="5400000">
            <a:off x="5929312" y="3071813"/>
            <a:ext cx="5859463"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1C79F975-E000-4928-B0A6-3AEAC44F5E92}"/>
              </a:ext>
            </a:extLst>
          </p:cNvPr>
          <p:cNvCxnSpPr/>
          <p:nvPr/>
        </p:nvCxnSpPr>
        <p:spPr>
          <a:xfrm rot="10800000">
            <a:off x="285750" y="142875"/>
            <a:ext cx="8572500" cy="158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49205" name="TextBox 12">
            <a:extLst>
              <a:ext uri="{FF2B5EF4-FFF2-40B4-BE49-F238E27FC236}">
                <a16:creationId xmlns:a16="http://schemas.microsoft.com/office/drawing/2014/main" id="{EA0699CB-E8AB-4926-9422-DB81730C5D0F}"/>
              </a:ext>
            </a:extLst>
          </p:cNvPr>
          <p:cNvSpPr txBox="1">
            <a:spLocks noChangeArrowheads="1"/>
          </p:cNvSpPr>
          <p:nvPr/>
        </p:nvSpPr>
        <p:spPr bwMode="auto">
          <a:xfrm>
            <a:off x="457199" y="987424"/>
            <a:ext cx="778668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en-GB" altLang="en-US" sz="1800" dirty="0">
                <a:solidFill>
                  <a:srgbClr val="FF0000"/>
                </a:solidFill>
                <a:latin typeface="Arial" panose="020B0604020202020204" pitchFamily="34" charset="0"/>
              </a:rPr>
              <a:t>DELETE IF RUNNING A CTIMP</a:t>
            </a:r>
          </a:p>
        </p:txBody>
      </p:sp>
      <p:sp>
        <p:nvSpPr>
          <p:cNvPr id="3" name="TextBox 2"/>
          <p:cNvSpPr txBox="1"/>
          <p:nvPr/>
        </p:nvSpPr>
        <p:spPr>
          <a:xfrm>
            <a:off x="484974" y="1515544"/>
            <a:ext cx="8064896" cy="1754326"/>
          </a:xfrm>
          <a:prstGeom prst="rect">
            <a:avLst/>
          </a:prstGeom>
          <a:noFill/>
        </p:spPr>
        <p:txBody>
          <a:bodyPr wrap="square" rtlCol="0">
            <a:spAutoFit/>
          </a:bodyPr>
          <a:lstStyle/>
          <a:p>
            <a:pPr marL="285750" indent="-285750">
              <a:buFont typeface="Arial" panose="020B0604020202020204" pitchFamily="34" charset="0"/>
              <a:buChar char="•"/>
            </a:pPr>
            <a:r>
              <a:rPr lang="en-GB" dirty="0">
                <a:solidFill>
                  <a:schemeClr val="accent1">
                    <a:lumMod val="75000"/>
                  </a:schemeClr>
                </a:solidFill>
                <a:latin typeface="+mj-lt"/>
              </a:rPr>
              <a:t>All study team members must be aware of the Investigator’s responsibilities – ISO14155 Section 10.</a:t>
            </a:r>
          </a:p>
          <a:p>
            <a:pPr marL="285750" indent="-285750">
              <a:buFont typeface="Arial" panose="020B0604020202020204" pitchFamily="34" charset="0"/>
              <a:buChar char="•"/>
            </a:pPr>
            <a:r>
              <a:rPr lang="en-GB" dirty="0">
                <a:solidFill>
                  <a:schemeClr val="accent1">
                    <a:lumMod val="75000"/>
                  </a:schemeClr>
                </a:solidFill>
                <a:latin typeface="+mj-lt"/>
              </a:rPr>
              <a:t>All study team members must be aware of the Investigator Brochure and Instructions for Use. These can be located in </a:t>
            </a:r>
            <a:r>
              <a:rPr lang="en-GB" dirty="0">
                <a:solidFill>
                  <a:srgbClr val="FF0000"/>
                </a:solidFill>
                <a:latin typeface="+mj-lt"/>
              </a:rPr>
              <a:t>[location]. </a:t>
            </a:r>
          </a:p>
          <a:p>
            <a:pPr marL="285750" indent="-285750">
              <a:buFont typeface="Arial" panose="020B0604020202020204" pitchFamily="34" charset="0"/>
              <a:buChar char="•"/>
            </a:pPr>
            <a:r>
              <a:rPr lang="en-GB" dirty="0">
                <a:solidFill>
                  <a:srgbClr val="FF0000"/>
                </a:solidFill>
                <a:latin typeface="+mj-lt"/>
              </a:rPr>
              <a:t>Confirm who can use the Investigational Device, how it must be stored and any maintenance or cleaning requirements. </a:t>
            </a:r>
            <a:endParaRPr lang="en-GB" dirty="0">
              <a:solidFill>
                <a:schemeClr val="accent1">
                  <a:lumMod val="75000"/>
                </a:schemeClr>
              </a:solidFill>
              <a:latin typeface="+mj-lt"/>
            </a:endParaRPr>
          </a:p>
        </p:txBody>
      </p:sp>
    </p:spTree>
    <p:extLst>
      <p:ext uri="{BB962C8B-B14F-4D97-AF65-F5344CB8AC3E}">
        <p14:creationId xmlns:p14="http://schemas.microsoft.com/office/powerpoint/2010/main" val="34125704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ED09F4-6944-4A34-AE4E-0DECE93408D0}"/>
              </a:ext>
            </a:extLst>
          </p:cNvPr>
          <p:cNvSpPr>
            <a:spLocks noGrp="1"/>
          </p:cNvSpPr>
          <p:nvPr>
            <p:ph type="title"/>
          </p:nvPr>
        </p:nvSpPr>
        <p:spPr>
          <a:xfrm>
            <a:off x="500063" y="2643188"/>
            <a:ext cx="8229600" cy="582612"/>
          </a:xfrm>
        </p:spPr>
        <p:txBody>
          <a:bodyPr rtlCol="0">
            <a:noAutofit/>
          </a:bodyPr>
          <a:lstStyle/>
          <a:p>
            <a:pPr eaLnBrk="1" fontAlgn="auto" hangingPunct="1">
              <a:spcAft>
                <a:spcPts val="0"/>
              </a:spcAft>
              <a:defRPr/>
            </a:pPr>
            <a:r>
              <a:rPr lang="en-GB" sz="7200" b="1" dirty="0">
                <a:solidFill>
                  <a:schemeClr val="accent1">
                    <a:lumMod val="75000"/>
                  </a:schemeClr>
                </a:solidFill>
              </a:rPr>
              <a:t>Questions?</a:t>
            </a:r>
            <a:endParaRPr lang="en-US" sz="7200" b="1" dirty="0">
              <a:solidFill>
                <a:schemeClr val="accent1">
                  <a:lumMod val="75000"/>
                </a:schemeClr>
              </a:solidFil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LongProperties xmlns="http://schemas.microsoft.com/office/2006/metadata/long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6B505BA6355A949B82C082361D57666" ma:contentTypeVersion="24" ma:contentTypeDescription="Create a new document." ma:contentTypeScope="" ma:versionID="17401c810b3656048eea3044d851f0d1">
  <xsd:schema xmlns:xsd="http://www.w3.org/2001/XMLSchema" xmlns:xs="http://www.w3.org/2001/XMLSchema" xmlns:p="http://schemas.microsoft.com/office/2006/metadata/properties" xmlns:ns1="http://schemas.microsoft.com/sharepoint/v3" xmlns:ns2="a3f7ac99-6521-4334-b195-6cd8614bf10f" xmlns:ns3="ddc2aa69-e24e-4e76-b454-901b7f6c40e1" xmlns:ns4="d5efd484-15aa-41a0-83f6-0646502cb6d6" targetNamespace="http://schemas.microsoft.com/office/2006/metadata/properties" ma:root="true" ma:fieldsID="771f9255ece1fdeff6773c6556db83bc" ns1:_="" ns2:_="" ns3:_="" ns4:_="">
    <xsd:import namespace="http://schemas.microsoft.com/sharepoint/v3"/>
    <xsd:import namespace="a3f7ac99-6521-4334-b195-6cd8614bf10f"/>
    <xsd:import namespace="ddc2aa69-e24e-4e76-b454-901b7f6c40e1"/>
    <xsd:import namespace="d5efd484-15aa-41a0-83f6-0646502cb6d6"/>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element ref="ns2:MediaServiceAutoKeyPoints" minOccurs="0"/>
                <xsd:element ref="ns2:MediaServiceKeyPoint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Location"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element ref="ns2:tag" minOccurs="0"/>
                <xsd:element ref="ns1:_ip_UnifiedCompliancePolicyProperties" minOccurs="0"/>
                <xsd:element ref="ns1:_ip_UnifiedCompliancePolicyUIAction" minOccurs="0"/>
                <xsd:element ref="ns2:Y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8" nillable="true" ma:displayName="Unified Compliance Policy Properties" ma:hidden="true" ma:internalName="_ip_UnifiedCompliancePolicyProperties">
      <xsd:simpleType>
        <xsd:restriction base="dms:Note"/>
      </xsd:simpleType>
    </xsd:element>
    <xsd:element name="_ip_UnifiedCompliancePolicyUIAction" ma:index="29"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3f7ac99-6521-4334-b195-6cd8614bf10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9c18f9b8-5ae4-4f0b-a238-a922c51e2dda"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tag" ma:index="27" nillable="true" ma:displayName="tag" ma:format="Dropdown" ma:internalName="tag">
      <xsd:simpleType>
        <xsd:restriction base="dms:Note">
          <xsd:maxLength value="255"/>
        </xsd:restriction>
      </xsd:simpleType>
    </xsd:element>
    <xsd:element name="Yes" ma:index="30" nillable="true" ma:displayName="Yes" ma:internalName="Yes">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ddc2aa69-e24e-4e76-b454-901b7f6c40e1"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d5efd484-15aa-41a0-83f6-0646502cb6d6"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281b2cc6-6732-453b-a842-720d0ff0344c}" ma:internalName="TaxCatchAll" ma:showField="CatchAllData" ma:web="ddc2aa69-e24e-4e76-b454-901b7f6c40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TaxCatchAll xmlns="d5efd484-15aa-41a0-83f6-0646502cb6d6" xsi:nil="true"/>
    <lcf76f155ced4ddcb4097134ff3c332f xmlns="a3f7ac99-6521-4334-b195-6cd8614bf10f">
      <Terms xmlns="http://schemas.microsoft.com/office/infopath/2007/PartnerControls"/>
    </lcf76f155ced4ddcb4097134ff3c332f>
    <_ip_UnifiedCompliancePolicyUIAction xmlns="http://schemas.microsoft.com/sharepoint/v3" xsi:nil="true"/>
    <_ip_UnifiedCompliancePolicyProperties xmlns="http://schemas.microsoft.com/sharepoint/v3" xsi:nil="true"/>
    <tag xmlns="a3f7ac99-6521-4334-b195-6cd8614bf10f" xsi:nil="true"/>
    <Yes xmlns="a3f7ac99-6521-4334-b195-6cd8614bf10f" xsi:nil="true"/>
  </documentManagement>
</p:properties>
</file>

<file path=customXml/itemProps1.xml><?xml version="1.0" encoding="utf-8"?>
<ds:datastoreItem xmlns:ds="http://schemas.openxmlformats.org/officeDocument/2006/customXml" ds:itemID="{46ABC220-9060-408A-A53B-9C42A59E89A5}">
  <ds:schemaRefs>
    <ds:schemaRef ds:uri="http://schemas.microsoft.com/sharepoint/v3/contenttype/forms"/>
  </ds:schemaRefs>
</ds:datastoreItem>
</file>

<file path=customXml/itemProps2.xml><?xml version="1.0" encoding="utf-8"?>
<ds:datastoreItem xmlns:ds="http://schemas.openxmlformats.org/officeDocument/2006/customXml" ds:itemID="{A5C50D87-A814-408B-94FC-5D5E68B2FE7C}">
  <ds:schemaRefs>
    <ds:schemaRef ds:uri="http://schemas.microsoft.com/office/2006/metadata/longProperties"/>
  </ds:schemaRefs>
</ds:datastoreItem>
</file>

<file path=customXml/itemProps3.xml><?xml version="1.0" encoding="utf-8"?>
<ds:datastoreItem xmlns:ds="http://schemas.openxmlformats.org/officeDocument/2006/customXml" ds:itemID="{4AD6D922-33EC-4944-BEEC-DF0E74DA3CA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a3f7ac99-6521-4334-b195-6cd8614bf10f"/>
    <ds:schemaRef ds:uri="ddc2aa69-e24e-4e76-b454-901b7f6c40e1"/>
    <ds:schemaRef ds:uri="d5efd484-15aa-41a0-83f6-0646502cb6d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1EEB60A6-3430-4365-B8CA-BA0EE167B6B9}">
  <ds:schemaRefs>
    <ds:schemaRef ds:uri="http://schemas.microsoft.com/office/2006/metadata/properties"/>
    <ds:schemaRef ds:uri="http://schemas.microsoft.com/office/infopath/2007/PartnerControls"/>
    <ds:schemaRef ds:uri="http://schemas.openxmlformats.org/package/2006/metadata/core-properties"/>
    <ds:schemaRef ds:uri="d5efd484-15aa-41a0-83f6-0646502cb6d6"/>
    <ds:schemaRef ds:uri="http://purl.org/dc/elements/1.1/"/>
    <ds:schemaRef ds:uri="http://www.w3.org/XML/1998/namespace"/>
    <ds:schemaRef ds:uri="http://purl.org/dc/terms/"/>
    <ds:schemaRef ds:uri="http://schemas.microsoft.com/office/2006/documentManagement/types"/>
    <ds:schemaRef ds:uri="ddc2aa69-e24e-4e76-b454-901b7f6c40e1"/>
    <ds:schemaRef ds:uri="a3f7ac99-6521-4334-b195-6cd8614bf10f"/>
    <ds:schemaRef ds:uri="http://schemas.microsoft.com/sharepoint/v3"/>
    <ds:schemaRef ds:uri="http://purl.org/dc/dcmitype/"/>
  </ds:schemaRefs>
</ds:datastoreItem>
</file>

<file path=docMetadata/LabelInfo.xml><?xml version="1.0" encoding="utf-8"?>
<clbl:labelList xmlns:clbl="http://schemas.microsoft.com/office/2020/mipLabelMetadata">
  <clbl:label id="{569df091-b013-40e3-86ee-bd9cb9e25814}" enabled="0" method="" siteId="{569df091-b013-40e3-86ee-bd9cb9e25814}" removed="1"/>
</clbl:labelList>
</file>

<file path=docProps/app.xml><?xml version="1.0" encoding="utf-8"?>
<Properties xmlns="http://schemas.openxmlformats.org/officeDocument/2006/extended-properties" xmlns:vt="http://schemas.openxmlformats.org/officeDocument/2006/docPropsVTypes">
  <Template/>
  <TotalTime>638</TotalTime>
  <Words>2291</Words>
  <Application>Microsoft Office PowerPoint</Application>
  <PresentationFormat>On-screen Show (4:3)</PresentationFormat>
  <Paragraphs>287</Paragraphs>
  <Slides>44</Slides>
  <Notes>4</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44</vt:i4>
      </vt:variant>
    </vt:vector>
  </HeadingPairs>
  <TitlesOfParts>
    <vt:vector size="50" baseType="lpstr">
      <vt:lpstr>Arial</vt:lpstr>
      <vt:lpstr>Calibri</vt:lpstr>
      <vt:lpstr>Helvetica</vt:lpstr>
      <vt:lpstr>Times</vt:lpstr>
      <vt:lpstr>Times New Roman</vt:lpstr>
      <vt:lpstr>Office Theme</vt:lpstr>
      <vt:lpstr>PowerPoint Presentation</vt:lpstr>
      <vt:lpstr>Agenda</vt:lpstr>
      <vt:lpstr>PowerPoint Presentation</vt:lpstr>
      <vt:lpstr>Current study status</vt:lpstr>
      <vt:lpstr>Background</vt:lpstr>
      <vt:lpstr>INSERT IMP/DEVICE NAME</vt:lpstr>
      <vt:lpstr>Study Objectives</vt:lpstr>
      <vt:lpstr>Study Design</vt:lpstr>
      <vt:lpstr>Inclusion Criteria</vt:lpstr>
      <vt:lpstr>Exclusion Criteria</vt:lpstr>
      <vt:lpstr>Informed Consent</vt:lpstr>
      <vt:lpstr>Informed Consent II</vt:lpstr>
      <vt:lpstr>Registration</vt:lpstr>
      <vt:lpstr>Screening</vt:lpstr>
      <vt:lpstr>Randomisation </vt:lpstr>
      <vt:lpstr>Treatment</vt:lpstr>
      <vt:lpstr>Follow-Up</vt:lpstr>
      <vt:lpstr>Assessment Schedule</vt:lpstr>
      <vt:lpstr>Laboratory Procedures</vt:lpstr>
      <vt:lpstr>Imaging Procedures</vt:lpstr>
      <vt:lpstr>Study specific equipment, software and devices</vt:lpstr>
      <vt:lpstr>Patient Withdrawal</vt:lpstr>
      <vt:lpstr>Concomitant Therapies</vt:lpstr>
      <vt:lpstr>Safety Reporting I</vt:lpstr>
      <vt:lpstr>Safety Reporting II </vt:lpstr>
      <vt:lpstr>Safety Reporting III </vt:lpstr>
      <vt:lpstr>Unblinding</vt:lpstr>
      <vt:lpstr>Pregnancy</vt:lpstr>
      <vt:lpstr>Delegation of responsibilities</vt:lpstr>
      <vt:lpstr>Training</vt:lpstr>
      <vt:lpstr>Confidentiality</vt:lpstr>
      <vt:lpstr>Location Files</vt:lpstr>
      <vt:lpstr>Source data</vt:lpstr>
      <vt:lpstr>CRFs</vt:lpstr>
      <vt:lpstr>CRFs</vt:lpstr>
      <vt:lpstr>Record Retention and Archiving</vt:lpstr>
      <vt:lpstr>Monitoring</vt:lpstr>
      <vt:lpstr>Audit and inspection</vt:lpstr>
      <vt:lpstr>Deviations and Breaches</vt:lpstr>
      <vt:lpstr>Protocol Compliance</vt:lpstr>
      <vt:lpstr>Current Documents</vt:lpstr>
      <vt:lpstr>Study Contacts</vt:lpstr>
      <vt:lpstr>Clinical Investigations – Additional </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nickol01</dc:creator>
  <cp:lastModifiedBy>Rebecca Carroll</cp:lastModifiedBy>
  <cp:revision>102</cp:revision>
  <cp:lastPrinted>2016-12-05T15:59:17Z</cp:lastPrinted>
  <dcterms:created xsi:type="dcterms:W3CDTF">2010-06-03T07:58:45Z</dcterms:created>
  <dcterms:modified xsi:type="dcterms:W3CDTF">2026-04-23T17:09:08Z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xCatchAll">
    <vt:lpwstr>1;#Protect|9124d8d9-0c1c-41e9-aa14-aba001e9a028</vt:lpwstr>
  </property>
  <property fmtid="{D5CDD505-2E9C-101B-9397-08002B2CF9AE}" pid="3" name="QMULInformationClassificationTaxHTField0">
    <vt:lpwstr>Protect|9124d8d9-0c1c-41e9-aa14-aba001e9a028</vt:lpwstr>
  </property>
  <property fmtid="{D5CDD505-2E9C-101B-9397-08002B2CF9AE}" pid="4" name="TaxKeywordTaxHTField">
    <vt:lpwstr/>
  </property>
  <property fmtid="{D5CDD505-2E9C-101B-9397-08002B2CF9AE}" pid="5" name="QMULDepartment">
    <vt:lpwstr/>
  </property>
  <property fmtid="{D5CDD505-2E9C-101B-9397-08002B2CF9AE}" pid="6" name="QMULDocumentType">
    <vt:lpwstr/>
  </property>
  <property fmtid="{D5CDD505-2E9C-101B-9397-08002B2CF9AE}" pid="7" name="QMULSchoolTaxHTField0">
    <vt:lpwstr/>
  </property>
  <property fmtid="{D5CDD505-2E9C-101B-9397-08002B2CF9AE}" pid="8" name="QMULDocumentTypeTaxHTField0">
    <vt:lpwstr/>
  </property>
  <property fmtid="{D5CDD505-2E9C-101B-9397-08002B2CF9AE}" pid="9" name="QMULDocumentStatusTaxHTField0">
    <vt:lpwstr/>
  </property>
  <property fmtid="{D5CDD505-2E9C-101B-9397-08002B2CF9AE}" pid="10" name="TaxKeyword">
    <vt:lpwstr/>
  </property>
  <property fmtid="{D5CDD505-2E9C-101B-9397-08002B2CF9AE}" pid="11" name="QMULSchool">
    <vt:lpwstr/>
  </property>
  <property fmtid="{D5CDD505-2E9C-101B-9397-08002B2CF9AE}" pid="12" name="QMULLocationTaxHTField0">
    <vt:lpwstr/>
  </property>
  <property fmtid="{D5CDD505-2E9C-101B-9397-08002B2CF9AE}" pid="13" name="QMULInformationClassification">
    <vt:lpwstr>1;#Protect|9124d8d9-0c1c-41e9-aa14-aba001e9a028</vt:lpwstr>
  </property>
  <property fmtid="{D5CDD505-2E9C-101B-9397-08002B2CF9AE}" pid="14" name="QMULLocation">
    <vt:lpwstr/>
  </property>
  <property fmtid="{D5CDD505-2E9C-101B-9397-08002B2CF9AE}" pid="15" name="QMULDocumentStatus">
    <vt:lpwstr/>
  </property>
  <property fmtid="{D5CDD505-2E9C-101B-9397-08002B2CF9AE}" pid="16" name="QMULDepartmentTaxHTField0">
    <vt:lpwstr/>
  </property>
  <property fmtid="{D5CDD505-2E9C-101B-9397-08002B2CF9AE}" pid="17" name="ContentTypeId">
    <vt:lpwstr>0x01010046B505BA6355A949B82C082361D57666</vt:lpwstr>
  </property>
  <property fmtid="{D5CDD505-2E9C-101B-9397-08002B2CF9AE}" pid="18" name="Order">
    <vt:r8>74800</vt:r8>
  </property>
  <property fmtid="{D5CDD505-2E9C-101B-9397-08002B2CF9AE}" pid="19" name="MediaServiceImageTags">
    <vt:lpwstr/>
  </property>
</Properties>
</file>